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autoCompressPictures="0" embedTrueTypeFonts="1" strictFirstAndLastChars="0" saveSubsetFonts="1" showSpecialPlsOnTitleSld="0">
  <p:sldMasterIdLst>
    <p:sldMasterId id="2147483666" r:id="rId5"/>
    <p:sldMasterId id="2147483667" r:id="rId6"/>
    <p:sldMasterId id="2147483668"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Lst>
  <p:sldSz cy="6858000" cx="9144000"/>
  <p:notesSz cx="6858000" cy="9144000"/>
  <p:embeddedFontLst>
    <p:embeddedFont>
      <p:font typeface="Roboto"/>
      <p:regular r:id="rId21"/>
      <p:bold r:id="rId22"/>
      <p:italic r:id="rId23"/>
      <p:boldItalic r:id="rId24"/>
    </p:embeddedFont>
    <p:embeddedFont>
      <p:font typeface="Montserrat"/>
      <p:regular r:id="rId25"/>
      <p:bold r:id="rId26"/>
    </p:embeddedFont>
  </p:embeddedFontLst>
  <p:defaultTextStyle>
    <a:defPPr marR="0" rtl="0" algn="l">
      <a:lnSpc>
        <a:spcPct val="100000"/>
      </a:lnSpc>
      <a:spcBef>
        <a:spcPts val="0"/>
      </a:spcBef>
      <a:spcAft>
        <a:spcPts val="0"/>
      </a:spcAft>
    </a:defPPr>
    <a:lvl1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1pPr>
    <a:lvl2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2pPr>
    <a:lvl3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3pPr>
    <a:lvl4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4pPr>
    <a:lvl5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5pPr>
    <a:lvl6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6pPr>
    <a:lvl7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7pPr>
    <a:lvl8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8pPr>
    <a:lvl9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9pPr>
  </p:defaultTextStyle>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mAuthor clrIdx="0" id="0" initials="" lastIdx="1" name="Andrew Woods"/>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tableStyles.xml><?xml version="1.0" encoding="utf-8"?>
<a:tblStyleLst xmlns:a="http://schemas.openxmlformats.org/drawingml/2006/main" xmlns:r="http://schemas.openxmlformats.org/officeDocument/2006/relationships" def="{90651C3A-4460-11DB-9652-00E08161165F}"/>
</file>

<file path=ppt/_rels/presentation.xml.rels><?xml version="1.0" encoding="UTF-8" standalone="yes"?><Relationships xmlns="http://schemas.openxmlformats.org/package/2006/relationships"><Relationship Id="rId20" Type="http://schemas.openxmlformats.org/officeDocument/2006/relationships/slide" Target="slides/slide12.xml"/><Relationship Id="rId22" Type="http://schemas.openxmlformats.org/officeDocument/2006/relationships/font" Target="fonts/Roboto-bold.fntdata"/><Relationship Id="rId21" Type="http://schemas.openxmlformats.org/officeDocument/2006/relationships/font" Target="fonts/Roboto-regular.fntdata"/><Relationship Id="rId24" Type="http://schemas.openxmlformats.org/officeDocument/2006/relationships/font" Target="fonts/Roboto-boldItalic.fntdata"/><Relationship Id="rId23" Type="http://schemas.openxmlformats.org/officeDocument/2006/relationships/font" Target="fonts/Roboto-italic.fntdata"/><Relationship Id="rId1" Type="http://schemas.openxmlformats.org/officeDocument/2006/relationships/theme" Target="theme/theme4.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commentAuthors" Target="commentAuthors.xml"/><Relationship Id="rId9" Type="http://schemas.openxmlformats.org/officeDocument/2006/relationships/slide" Target="slides/slide1.xml"/><Relationship Id="rId26" Type="http://schemas.openxmlformats.org/officeDocument/2006/relationships/font" Target="fonts/Montserrat-bold.fntdata"/><Relationship Id="rId25" Type="http://schemas.openxmlformats.org/officeDocument/2006/relationships/font" Target="fonts/Montserrat-regular.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notesMaster" Target="notesMasters/notesMaster1.xml"/><Relationship Id="rId11" Type="http://schemas.openxmlformats.org/officeDocument/2006/relationships/slide" Target="slides/slide3.xml"/><Relationship Id="rId10" Type="http://schemas.openxmlformats.org/officeDocument/2006/relationships/slide" Target="slides/slide2.xml"/><Relationship Id="rId13" Type="http://schemas.openxmlformats.org/officeDocument/2006/relationships/slide" Target="slides/slide5.xml"/><Relationship Id="rId12" Type="http://schemas.openxmlformats.org/officeDocument/2006/relationships/slide" Target="slides/slide4.xml"/><Relationship Id="rId15" Type="http://schemas.openxmlformats.org/officeDocument/2006/relationships/slide" Target="slides/slide7.xml"/><Relationship Id="rId14" Type="http://schemas.openxmlformats.org/officeDocument/2006/relationships/slide" Target="slides/slide6.xml"/><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8" Type="http://schemas.openxmlformats.org/officeDocument/2006/relationships/slide" Target="slides/slide10.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m authorId="0" idx="1">
    <p:pos x="6000" y="0"/>
    <p:text>Need to work on the design of this slide</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 name="Shape 1"/>
        <p:cNvGrpSpPr/>
        <p:nvPr/>
      </p:nvGrpSpPr>
      <p:grpSpPr>
        <a:xfrm>
          <a:off x="0" y="0"/>
          <a:ext cx="0" cy="0"/>
          <a:chOff x="0" y="0"/>
          <a:chExt cx="0" cy="0"/>
        </a:xfrm>
      </p:grpSpPr>
      <p:sp>
        <p:nvSpPr>
          <p:cNvPr id="2" name="Shape 2"/>
          <p:cNvSpPr/>
          <p:nvPr>
            <p:ph idx="2" type="sldImg"/>
          </p:nvPr>
        </p:nvSpPr>
        <p:spPr>
          <a:xfrm>
            <a:off x="1143225" y="685800"/>
            <a:ext cx="4572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3" name="Shape 3"/>
          <p:cNvSpPr txBox="1"/>
          <p:nvPr>
            <p:ph idx="1" type="body"/>
          </p:nvPr>
        </p:nvSpPr>
        <p:spPr>
          <a:xfrm>
            <a:off x="685800" y="4343400"/>
            <a:ext cx="5486399" cy="4114800"/>
          </a:xfrm>
          <a:prstGeom prst="rect">
            <a:avLst/>
          </a:prstGeom>
          <a:noFill/>
          <a:ln>
            <a:noFill/>
          </a:ln>
        </p:spPr>
        <p:txBody>
          <a:bodyPr anchorCtr="0" anchor="t" bIns="91425" lIns="91425" rIns="91425" tIns="91425"/>
          <a:lstStyle>
            <a:lvl1pPr>
              <a:spcBef>
                <a:spcPts val="0"/>
              </a:spcBef>
              <a:defRPr sz="1100"/>
            </a:lvl1pPr>
            <a:lvl2pPr>
              <a:spcBef>
                <a:spcPts val="0"/>
              </a:spcBef>
              <a:defRPr sz="1100"/>
            </a:lvl2pPr>
            <a:lvl3pPr>
              <a:spcBef>
                <a:spcPts val="0"/>
              </a:spcBef>
              <a:defRPr sz="1100"/>
            </a:lvl3pPr>
            <a:lvl4pPr>
              <a:spcBef>
                <a:spcPts val="0"/>
              </a:spcBef>
              <a:defRPr sz="1100"/>
            </a:lvl4pPr>
            <a:lvl5pPr>
              <a:spcBef>
                <a:spcPts val="0"/>
              </a:spcBef>
              <a:defRPr sz="1100"/>
            </a:lvl5pPr>
            <a:lvl6pPr>
              <a:spcBef>
                <a:spcPts val="0"/>
              </a:spcBef>
              <a:defRPr sz="1100"/>
            </a:lvl6pPr>
            <a:lvl7pPr>
              <a:spcBef>
                <a:spcPts val="0"/>
              </a:spcBef>
              <a:defRPr sz="1100"/>
            </a:lvl7pPr>
            <a:lvl8pPr>
              <a:spcBef>
                <a:spcPts val="0"/>
              </a:spcBef>
              <a:defRPr sz="1100"/>
            </a:lvl8pPr>
            <a:lvl9pPr>
              <a:spcBef>
                <a:spcPts val="0"/>
              </a:spcBef>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2" name="Shape 32"/>
        <p:cNvGrpSpPr/>
        <p:nvPr/>
      </p:nvGrpSpPr>
      <p:grpSpPr>
        <a:xfrm>
          <a:off x="0" y="0"/>
          <a:ext cx="0" cy="0"/>
          <a:chOff x="0" y="0"/>
          <a:chExt cx="0" cy="0"/>
        </a:xfrm>
      </p:grpSpPr>
      <p:sp>
        <p:nvSpPr>
          <p:cNvPr id="33" name="Shape 33"/>
          <p:cNvSpPr/>
          <p:nvPr>
            <p:ph idx="2" type="sldImg"/>
          </p:nvPr>
        </p:nvSpPr>
        <p:spPr>
          <a:xfrm>
            <a:off x="1143225" y="685800"/>
            <a:ext cx="4572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34" name="Shape 34"/>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rPr lang="en"/>
              <a:t>Title Screen</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85" name="Shape 285"/>
        <p:cNvGrpSpPr/>
        <p:nvPr/>
      </p:nvGrpSpPr>
      <p:grpSpPr>
        <a:xfrm>
          <a:off x="0" y="0"/>
          <a:ext cx="0" cy="0"/>
          <a:chOff x="0" y="0"/>
          <a:chExt cx="0" cy="0"/>
        </a:xfrm>
      </p:grpSpPr>
      <p:sp>
        <p:nvSpPr>
          <p:cNvPr id="286" name="Shape 286"/>
          <p:cNvSpPr txBox="1"/>
          <p:nvPr>
            <p:ph idx="1" type="body"/>
          </p:nvPr>
        </p:nvSpPr>
        <p:spPr>
          <a:xfrm>
            <a:off x="685800" y="4343400"/>
            <a:ext cx="5486399" cy="4114800"/>
          </a:xfrm>
          <a:prstGeom prst="rect">
            <a:avLst/>
          </a:prstGeom>
        </p:spPr>
        <p:txBody>
          <a:bodyPr anchorCtr="0" anchor="ctr" bIns="91425" lIns="91425" rIns="91425" tIns="91425">
            <a:noAutofit/>
          </a:bodyPr>
          <a:lstStyle/>
          <a:p>
            <a:pPr lvl="0" rtl="0">
              <a:spcBef>
                <a:spcPts val="0"/>
              </a:spcBef>
              <a:buNone/>
            </a:pPr>
            <a:r>
              <a:t/>
            </a:r>
            <a:endParaRPr/>
          </a:p>
        </p:txBody>
      </p:sp>
      <p:sp>
        <p:nvSpPr>
          <p:cNvPr id="287" name="Shape 287"/>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00" name="Shape 300"/>
        <p:cNvGrpSpPr/>
        <p:nvPr/>
      </p:nvGrpSpPr>
      <p:grpSpPr>
        <a:xfrm>
          <a:off x="0" y="0"/>
          <a:ext cx="0" cy="0"/>
          <a:chOff x="0" y="0"/>
          <a:chExt cx="0" cy="0"/>
        </a:xfrm>
      </p:grpSpPr>
      <p:sp>
        <p:nvSpPr>
          <p:cNvPr id="301" name="Shape 301"/>
          <p:cNvSpPr/>
          <p:nvPr>
            <p:ph idx="2" type="sldImg"/>
          </p:nvPr>
        </p:nvSpPr>
        <p:spPr>
          <a:xfrm>
            <a:off x="1143225" y="685800"/>
            <a:ext cx="4572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302" name="Shape 302"/>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rPr lang="en"/>
              <a:t>Quote Layout 2</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08" name="Shape 308"/>
        <p:cNvGrpSpPr/>
        <p:nvPr/>
      </p:nvGrpSpPr>
      <p:grpSpPr>
        <a:xfrm>
          <a:off x="0" y="0"/>
          <a:ext cx="0" cy="0"/>
          <a:chOff x="0" y="0"/>
          <a:chExt cx="0" cy="0"/>
        </a:xfrm>
      </p:grpSpPr>
      <p:sp>
        <p:nvSpPr>
          <p:cNvPr id="309" name="Shape 309"/>
          <p:cNvSpPr/>
          <p:nvPr>
            <p:ph idx="2" type="sldImg"/>
          </p:nvPr>
        </p:nvSpPr>
        <p:spPr>
          <a:xfrm>
            <a:off x="1143225" y="685800"/>
            <a:ext cx="4572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310" name="Shape 310"/>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rPr lang="en"/>
              <a:t>Thank you slide</a:t>
            </a:r>
          </a:p>
          <a:p>
            <a:pPr lvl="0" rtl="0">
              <a:spcBef>
                <a:spcPts val="0"/>
              </a:spcBef>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9" name="Shape 79"/>
        <p:cNvGrpSpPr/>
        <p:nvPr/>
      </p:nvGrpSpPr>
      <p:grpSpPr>
        <a:xfrm>
          <a:off x="0" y="0"/>
          <a:ext cx="0" cy="0"/>
          <a:chOff x="0" y="0"/>
          <a:chExt cx="0" cy="0"/>
        </a:xfrm>
      </p:grpSpPr>
      <p:sp>
        <p:nvSpPr>
          <p:cNvPr id="80" name="Shape 80"/>
          <p:cNvSpPr/>
          <p:nvPr>
            <p:ph idx="2" type="sldImg"/>
          </p:nvPr>
        </p:nvSpPr>
        <p:spPr>
          <a:xfrm>
            <a:off x="1143225" y="685800"/>
            <a:ext cx="4572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81" name="Shape 81"/>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7" name="Shape 107"/>
        <p:cNvGrpSpPr/>
        <p:nvPr/>
      </p:nvGrpSpPr>
      <p:grpSpPr>
        <a:xfrm>
          <a:off x="0" y="0"/>
          <a:ext cx="0" cy="0"/>
          <a:chOff x="0" y="0"/>
          <a:chExt cx="0" cy="0"/>
        </a:xfrm>
      </p:grpSpPr>
      <p:sp>
        <p:nvSpPr>
          <p:cNvPr id="108" name="Shape 108"/>
          <p:cNvSpPr/>
          <p:nvPr>
            <p:ph idx="2" type="sldImg"/>
          </p:nvPr>
        </p:nvSpPr>
        <p:spPr>
          <a:xfrm>
            <a:off x="1143225" y="685800"/>
            <a:ext cx="4572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09" name="Shape 109"/>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0" name="Shape 130"/>
        <p:cNvGrpSpPr/>
        <p:nvPr/>
      </p:nvGrpSpPr>
      <p:grpSpPr>
        <a:xfrm>
          <a:off x="0" y="0"/>
          <a:ext cx="0" cy="0"/>
          <a:chOff x="0" y="0"/>
          <a:chExt cx="0" cy="0"/>
        </a:xfrm>
      </p:grpSpPr>
      <p:sp>
        <p:nvSpPr>
          <p:cNvPr id="131" name="Shape 131"/>
          <p:cNvSpPr/>
          <p:nvPr>
            <p:ph idx="2" type="sldImg"/>
          </p:nvPr>
        </p:nvSpPr>
        <p:spPr>
          <a:xfrm>
            <a:off x="1143225" y="685800"/>
            <a:ext cx="4572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32" name="Shape 132"/>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rPr lang="en"/>
              <a:t>Photo Layout 2</a:t>
            </a:r>
          </a:p>
          <a:p>
            <a:pPr lvl="0" rtl="0">
              <a:spcBef>
                <a:spcPts val="0"/>
              </a:spcBef>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9" name="Shape 149"/>
        <p:cNvGrpSpPr/>
        <p:nvPr/>
      </p:nvGrpSpPr>
      <p:grpSpPr>
        <a:xfrm>
          <a:off x="0" y="0"/>
          <a:ext cx="0" cy="0"/>
          <a:chOff x="0" y="0"/>
          <a:chExt cx="0" cy="0"/>
        </a:xfrm>
      </p:grpSpPr>
      <p:sp>
        <p:nvSpPr>
          <p:cNvPr id="150" name="Shape 150"/>
          <p:cNvSpPr/>
          <p:nvPr>
            <p:ph idx="2" type="sldImg"/>
          </p:nvPr>
        </p:nvSpPr>
        <p:spPr>
          <a:xfrm>
            <a:off x="1143225" y="685800"/>
            <a:ext cx="4572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51" name="Shape 151"/>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rPr lang="en"/>
              <a:t>One Column Layout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1" name="Shape 171"/>
        <p:cNvGrpSpPr/>
        <p:nvPr/>
      </p:nvGrpSpPr>
      <p:grpSpPr>
        <a:xfrm>
          <a:off x="0" y="0"/>
          <a:ext cx="0" cy="0"/>
          <a:chOff x="0" y="0"/>
          <a:chExt cx="0" cy="0"/>
        </a:xfrm>
      </p:grpSpPr>
      <p:sp>
        <p:nvSpPr>
          <p:cNvPr id="172" name="Shape 172"/>
          <p:cNvSpPr/>
          <p:nvPr>
            <p:ph idx="2" type="sldImg"/>
          </p:nvPr>
        </p:nvSpPr>
        <p:spPr>
          <a:xfrm>
            <a:off x="1143225" y="685800"/>
            <a:ext cx="4572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73" name="Shape 173"/>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rPr lang="en"/>
              <a:t>One Column Layout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9" name="Shape 189"/>
        <p:cNvGrpSpPr/>
        <p:nvPr/>
      </p:nvGrpSpPr>
      <p:grpSpPr>
        <a:xfrm>
          <a:off x="0" y="0"/>
          <a:ext cx="0" cy="0"/>
          <a:chOff x="0" y="0"/>
          <a:chExt cx="0" cy="0"/>
        </a:xfrm>
      </p:grpSpPr>
      <p:sp>
        <p:nvSpPr>
          <p:cNvPr id="190" name="Shape 190"/>
          <p:cNvSpPr/>
          <p:nvPr>
            <p:ph idx="2" type="sldImg"/>
          </p:nvPr>
        </p:nvSpPr>
        <p:spPr>
          <a:xfrm>
            <a:off x="1143225" y="685800"/>
            <a:ext cx="4572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91" name="Shape 191"/>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rPr lang="en"/>
              <a:t>Quote Layout 1</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07" name="Shape 207"/>
        <p:cNvGrpSpPr/>
        <p:nvPr/>
      </p:nvGrpSpPr>
      <p:grpSpPr>
        <a:xfrm>
          <a:off x="0" y="0"/>
          <a:ext cx="0" cy="0"/>
          <a:chOff x="0" y="0"/>
          <a:chExt cx="0" cy="0"/>
        </a:xfrm>
      </p:grpSpPr>
      <p:sp>
        <p:nvSpPr>
          <p:cNvPr id="208" name="Shape 208"/>
          <p:cNvSpPr/>
          <p:nvPr>
            <p:ph idx="2" type="sldImg"/>
          </p:nvPr>
        </p:nvSpPr>
        <p:spPr>
          <a:xfrm>
            <a:off x="1143225" y="685800"/>
            <a:ext cx="4572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09" name="Shape 209"/>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rPr lang="en"/>
              <a:t>One Column Layout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68" name="Shape 268"/>
        <p:cNvGrpSpPr/>
        <p:nvPr/>
      </p:nvGrpSpPr>
      <p:grpSpPr>
        <a:xfrm>
          <a:off x="0" y="0"/>
          <a:ext cx="0" cy="0"/>
          <a:chOff x="0" y="0"/>
          <a:chExt cx="0" cy="0"/>
        </a:xfrm>
      </p:grpSpPr>
      <p:sp>
        <p:nvSpPr>
          <p:cNvPr id="269" name="Shape 269"/>
          <p:cNvSpPr txBox="1"/>
          <p:nvPr>
            <p:ph idx="1" type="body"/>
          </p:nvPr>
        </p:nvSpPr>
        <p:spPr>
          <a:xfrm>
            <a:off x="685800" y="4343400"/>
            <a:ext cx="5486399" cy="4114800"/>
          </a:xfrm>
          <a:prstGeom prst="rect">
            <a:avLst/>
          </a:prstGeom>
        </p:spPr>
        <p:txBody>
          <a:bodyPr anchorCtr="0" anchor="ctr" bIns="91425" lIns="91425" rIns="91425" tIns="91425">
            <a:noAutofit/>
          </a:bodyPr>
          <a:lstStyle/>
          <a:p>
            <a:pPr lvl="0" rtl="0">
              <a:spcBef>
                <a:spcPts val="0"/>
              </a:spcBef>
              <a:buNone/>
            </a:pPr>
            <a:r>
              <a:t/>
            </a:r>
            <a:endParaRPr/>
          </a:p>
        </p:txBody>
      </p:sp>
      <p:sp>
        <p:nvSpPr>
          <p:cNvPr id="270" name="Shape 270"/>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07.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0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8.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07.png"/><Relationship Id="rId3" Type="http://schemas.openxmlformats.org/officeDocument/2006/relationships/image" Target="../media/image35.png"/><Relationship Id="rId4" Type="http://schemas.openxmlformats.org/officeDocument/2006/relationships/image" Target="../media/image3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07.png"/><Relationship Id="rId3" Type="http://schemas.openxmlformats.org/officeDocument/2006/relationships/image" Target="../media/image35.png"/><Relationship Id="rId4" Type="http://schemas.openxmlformats.org/officeDocument/2006/relationships/image" Target="../media/image34.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07.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0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8.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07.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8" name="Shape 8"/>
        <p:cNvGrpSpPr/>
        <p:nvPr/>
      </p:nvGrpSpPr>
      <p:grpSpPr>
        <a:xfrm>
          <a:off x="0" y="0"/>
          <a:ext cx="0" cy="0"/>
          <a:chOff x="0" y="0"/>
          <a:chExt cx="0" cy="0"/>
        </a:xfrm>
      </p:grpSpPr>
      <p:sp>
        <p:nvSpPr>
          <p:cNvPr id="9" name="Shape 9"/>
          <p:cNvSpPr txBox="1"/>
          <p:nvPr>
            <p:ph type="ctrTitle"/>
          </p:nvPr>
        </p:nvSpPr>
        <p:spPr>
          <a:xfrm>
            <a:off x="685800" y="2111123"/>
            <a:ext cx="7772400" cy="1546500"/>
          </a:xfrm>
          <a:prstGeom prst="rect">
            <a:avLst/>
          </a:prstGeom>
        </p:spPr>
        <p:txBody>
          <a:bodyPr anchorCtr="0" anchor="b" bIns="91425" lIns="91425" rIns="91425" tIns="91425"/>
          <a:lstStyle>
            <a:lvl1pPr algn="ctr">
              <a:spcBef>
                <a:spcPts val="0"/>
              </a:spcBef>
              <a:buSzPct val="100000"/>
              <a:defRPr sz="4800"/>
            </a:lvl1pPr>
            <a:lvl2pPr algn="ctr">
              <a:spcBef>
                <a:spcPts val="0"/>
              </a:spcBef>
              <a:buSzPct val="100000"/>
              <a:defRPr sz="4800"/>
            </a:lvl2pPr>
            <a:lvl3pPr algn="ctr">
              <a:spcBef>
                <a:spcPts val="0"/>
              </a:spcBef>
              <a:buSzPct val="100000"/>
              <a:defRPr sz="4800"/>
            </a:lvl3pPr>
            <a:lvl4pPr algn="ctr">
              <a:spcBef>
                <a:spcPts val="0"/>
              </a:spcBef>
              <a:buSzPct val="100000"/>
              <a:defRPr sz="4800"/>
            </a:lvl4pPr>
            <a:lvl5pPr algn="ctr">
              <a:spcBef>
                <a:spcPts val="0"/>
              </a:spcBef>
              <a:buSzPct val="100000"/>
              <a:defRPr sz="4800"/>
            </a:lvl5pPr>
            <a:lvl6pPr algn="ctr">
              <a:spcBef>
                <a:spcPts val="0"/>
              </a:spcBef>
              <a:buSzPct val="100000"/>
              <a:defRPr sz="4800"/>
            </a:lvl6pPr>
            <a:lvl7pPr algn="ctr">
              <a:spcBef>
                <a:spcPts val="0"/>
              </a:spcBef>
              <a:buSzPct val="100000"/>
              <a:defRPr sz="4800"/>
            </a:lvl7pPr>
            <a:lvl8pPr algn="ctr">
              <a:spcBef>
                <a:spcPts val="0"/>
              </a:spcBef>
              <a:buSzPct val="100000"/>
              <a:defRPr sz="4800"/>
            </a:lvl8pPr>
            <a:lvl9pPr algn="ctr">
              <a:spcBef>
                <a:spcPts val="0"/>
              </a:spcBef>
              <a:buSzPct val="100000"/>
              <a:defRPr sz="4800"/>
            </a:lvl9pPr>
          </a:lstStyle>
          <a:p/>
        </p:txBody>
      </p:sp>
      <p:sp>
        <p:nvSpPr>
          <p:cNvPr id="10" name="Shape 10"/>
          <p:cNvSpPr txBox="1"/>
          <p:nvPr>
            <p:ph idx="1" type="subTitle"/>
          </p:nvPr>
        </p:nvSpPr>
        <p:spPr>
          <a:xfrm>
            <a:off x="685800" y="3786737"/>
            <a:ext cx="7772400" cy="1046400"/>
          </a:xfrm>
          <a:prstGeom prst="rect">
            <a:avLst/>
          </a:prstGeom>
        </p:spPr>
        <p:txBody>
          <a:bodyPr anchorCtr="0" anchor="t" bIns="91425" lIns="91425" rIns="91425" tIns="91425"/>
          <a:lstStyle>
            <a:lvl1pPr algn="ctr">
              <a:spcBef>
                <a:spcPts val="0"/>
              </a:spcBef>
              <a:buClr>
                <a:schemeClr val="dk2"/>
              </a:buClr>
              <a:buNone/>
              <a:defRPr>
                <a:solidFill>
                  <a:schemeClr val="dk2"/>
                </a:solidFill>
              </a:defRPr>
            </a:lvl1pPr>
            <a:lvl2pPr algn="ctr">
              <a:spcBef>
                <a:spcPts val="0"/>
              </a:spcBef>
              <a:buClr>
                <a:schemeClr val="dk2"/>
              </a:buClr>
              <a:buSzPct val="100000"/>
              <a:buNone/>
              <a:defRPr sz="3000">
                <a:solidFill>
                  <a:schemeClr val="dk2"/>
                </a:solidFill>
              </a:defRPr>
            </a:lvl2pPr>
            <a:lvl3pPr algn="ctr">
              <a:spcBef>
                <a:spcPts val="0"/>
              </a:spcBef>
              <a:buClr>
                <a:schemeClr val="dk2"/>
              </a:buClr>
              <a:buSzPct val="100000"/>
              <a:buNone/>
              <a:defRPr sz="3000">
                <a:solidFill>
                  <a:schemeClr val="dk2"/>
                </a:solidFill>
              </a:defRPr>
            </a:lvl3pPr>
            <a:lvl4pPr algn="ctr">
              <a:spcBef>
                <a:spcPts val="0"/>
              </a:spcBef>
              <a:buClr>
                <a:schemeClr val="dk2"/>
              </a:buClr>
              <a:buSzPct val="100000"/>
              <a:buNone/>
              <a:defRPr sz="3000">
                <a:solidFill>
                  <a:schemeClr val="dk2"/>
                </a:solidFill>
              </a:defRPr>
            </a:lvl4pPr>
            <a:lvl5pPr algn="ctr">
              <a:spcBef>
                <a:spcPts val="0"/>
              </a:spcBef>
              <a:buClr>
                <a:schemeClr val="dk2"/>
              </a:buClr>
              <a:buSzPct val="100000"/>
              <a:buNone/>
              <a:defRPr sz="3000">
                <a:solidFill>
                  <a:schemeClr val="dk2"/>
                </a:solidFill>
              </a:defRPr>
            </a:lvl5pPr>
            <a:lvl6pPr algn="ctr">
              <a:spcBef>
                <a:spcPts val="0"/>
              </a:spcBef>
              <a:buClr>
                <a:schemeClr val="dk2"/>
              </a:buClr>
              <a:buSzPct val="100000"/>
              <a:buNone/>
              <a:defRPr sz="3000">
                <a:solidFill>
                  <a:schemeClr val="dk2"/>
                </a:solidFill>
              </a:defRPr>
            </a:lvl6pPr>
            <a:lvl7pPr algn="ctr">
              <a:spcBef>
                <a:spcPts val="0"/>
              </a:spcBef>
              <a:buClr>
                <a:schemeClr val="dk2"/>
              </a:buClr>
              <a:buSzPct val="100000"/>
              <a:buNone/>
              <a:defRPr sz="3000">
                <a:solidFill>
                  <a:schemeClr val="dk2"/>
                </a:solidFill>
              </a:defRPr>
            </a:lvl7pPr>
            <a:lvl8pPr algn="ctr">
              <a:spcBef>
                <a:spcPts val="0"/>
              </a:spcBef>
              <a:buClr>
                <a:schemeClr val="dk2"/>
              </a:buClr>
              <a:buSzPct val="100000"/>
              <a:buNone/>
              <a:defRPr sz="3000">
                <a:solidFill>
                  <a:schemeClr val="dk2"/>
                </a:solidFill>
              </a:defRPr>
            </a:lvl8pPr>
            <a:lvl9pPr algn="ctr">
              <a:spcBef>
                <a:spcPts val="0"/>
              </a:spcBef>
              <a:buClr>
                <a:schemeClr val="dk2"/>
              </a:buClr>
              <a:buSzPct val="100000"/>
              <a:buNone/>
              <a:defRPr sz="3000">
                <a:solidFill>
                  <a:schemeClr val="dk2"/>
                </a:solidFill>
              </a:defRPr>
            </a:lvl9pPr>
          </a:lstStyle>
          <a:p/>
        </p:txBody>
      </p:sp>
      <p:sp>
        <p:nvSpPr>
          <p:cNvPr id="11" name="Shape 11"/>
          <p:cNvSpPr txBox="1"/>
          <p:nvPr>
            <p:ph idx="12" type="sldNum"/>
          </p:nvPr>
        </p:nvSpPr>
        <p:spPr>
          <a:xfrm>
            <a:off x="8556791" y="6333134"/>
            <a:ext cx="548699" cy="524699"/>
          </a:xfrm>
          <a:prstGeom prst="rect">
            <a:avLst/>
          </a:prstGeom>
        </p:spPr>
        <p:txBody>
          <a:bodyPr anchorCtr="0" anchor="ctr" bIns="91425" lIns="91425" rIns="91425" tIns="91425">
            <a:noAutofit/>
          </a:bodyPr>
          <a:lstStyle/>
          <a:p>
            <a:pPr>
              <a:spcBef>
                <a:spcPts val="0"/>
              </a:spcBef>
              <a:buNone/>
            </a:pPr>
            <a:fld id="{00000000-1234-1234-1234-123412341234}" type="slidenum">
              <a:rPr lang="en"/>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51" name="Shape 51"/>
        <p:cNvGrpSpPr/>
        <p:nvPr/>
      </p:nvGrpSpPr>
      <p:grpSpPr>
        <a:xfrm>
          <a:off x="0" y="0"/>
          <a:ext cx="0" cy="0"/>
          <a:chOff x="0" y="0"/>
          <a:chExt cx="0" cy="0"/>
        </a:xfrm>
      </p:grpSpPr>
      <p:sp>
        <p:nvSpPr>
          <p:cNvPr id="52" name="Shape 52"/>
          <p:cNvSpPr txBox="1"/>
          <p:nvPr/>
        </p:nvSpPr>
        <p:spPr>
          <a:xfrm>
            <a:off x="457200" y="274637"/>
            <a:ext cx="8229600" cy="1143299"/>
          </a:xfrm>
          <a:prstGeom prst="rect">
            <a:avLst/>
          </a:prstGeom>
          <a:noFill/>
          <a:ln>
            <a:noFill/>
          </a:ln>
        </p:spPr>
        <p:txBody>
          <a:bodyPr anchorCtr="0" anchor="b" bIns="91425" lIns="91425" rIns="91425" tIns="91425">
            <a:noAutofit/>
          </a:bodyPr>
          <a:lstStyle/>
          <a:p>
            <a:pPr lvl="0" rtl="0" algn="ctr">
              <a:spcBef>
                <a:spcPts val="0"/>
              </a:spcBef>
              <a:buNone/>
            </a:pPr>
            <a:r>
              <a:rPr b="1" lang="en" sz="3600">
                <a:solidFill>
                  <a:srgbClr val="434343"/>
                </a:solidFill>
                <a:latin typeface="Montserrat"/>
                <a:ea typeface="Montserrat"/>
                <a:cs typeface="Montserrat"/>
                <a:sym typeface="Montserrat"/>
              </a:rPr>
              <a:t>One Column Page</a:t>
            </a:r>
          </a:p>
        </p:txBody>
      </p:sp>
      <p:sp>
        <p:nvSpPr>
          <p:cNvPr id="53" name="Shape 53"/>
          <p:cNvSpPr txBox="1"/>
          <p:nvPr/>
        </p:nvSpPr>
        <p:spPr>
          <a:xfrm>
            <a:off x="2780275" y="4124075"/>
            <a:ext cx="474899" cy="243300"/>
          </a:xfrm>
          <a:prstGeom prst="rect">
            <a:avLst/>
          </a:prstGeom>
          <a:noFill/>
          <a:ln>
            <a:noFill/>
          </a:ln>
        </p:spPr>
        <p:txBody>
          <a:bodyPr anchorCtr="0" anchor="t" bIns="91425" lIns="91425" rIns="91425" tIns="91425">
            <a:noAutofit/>
          </a:bodyPr>
          <a:lstStyle/>
          <a:p>
            <a:pPr>
              <a:spcBef>
                <a:spcPts val="0"/>
              </a:spcBef>
              <a:buNone/>
            </a:pPr>
            <a:r>
              <a:t/>
            </a:r>
            <a:endParaRPr/>
          </a:p>
        </p:txBody>
      </p:sp>
      <p:sp>
        <p:nvSpPr>
          <p:cNvPr id="54" name="Shape 54"/>
          <p:cNvSpPr txBox="1"/>
          <p:nvPr/>
        </p:nvSpPr>
        <p:spPr>
          <a:xfrm>
            <a:off x="457200" y="1264737"/>
            <a:ext cx="8229600" cy="415200"/>
          </a:xfrm>
          <a:prstGeom prst="rect">
            <a:avLst/>
          </a:prstGeom>
          <a:noFill/>
          <a:ln>
            <a:noFill/>
          </a:ln>
        </p:spPr>
        <p:txBody>
          <a:bodyPr anchorCtr="0" anchor="ctr" bIns="91425" lIns="91425" rIns="91425" tIns="91425">
            <a:noAutofit/>
          </a:bodyPr>
          <a:lstStyle/>
          <a:p>
            <a:pPr indent="0" lvl="0" marL="0" rtl="0" algn="ctr">
              <a:spcBef>
                <a:spcPts val="0"/>
              </a:spcBef>
              <a:buNone/>
            </a:pPr>
            <a:r>
              <a:rPr lang="en" sz="1800">
                <a:solidFill>
                  <a:srgbClr val="B919D1"/>
                </a:solidFill>
                <a:latin typeface="Montserrat"/>
                <a:ea typeface="Montserrat"/>
                <a:cs typeface="Montserrat"/>
                <a:sym typeface="Montserrat"/>
              </a:rPr>
              <a:t>Page Description Goes Here</a:t>
            </a:r>
          </a:p>
        </p:txBody>
      </p:sp>
      <p:sp>
        <p:nvSpPr>
          <p:cNvPr id="55" name="Shape 55"/>
          <p:cNvSpPr/>
          <p:nvPr/>
        </p:nvSpPr>
        <p:spPr>
          <a:xfrm rot="10800000">
            <a:off x="8506699" y="-50"/>
            <a:ext cx="637200" cy="637200"/>
          </a:xfrm>
          <a:prstGeom prst="rtTriangle">
            <a:avLst/>
          </a:prstGeom>
          <a:solidFill>
            <a:srgbClr val="19D1C3"/>
          </a:solidFill>
          <a:ln>
            <a:noFill/>
          </a:ln>
        </p:spPr>
        <p:txBody>
          <a:bodyPr anchorCtr="0" anchor="ctr" bIns="91425" lIns="91425" rIns="91425" tIns="91425">
            <a:noAutofit/>
          </a:bodyPr>
          <a:lstStyle/>
          <a:p>
            <a:pPr>
              <a:spcBef>
                <a:spcPts val="0"/>
              </a:spcBef>
              <a:buNone/>
            </a:pPr>
            <a:r>
              <a:t/>
            </a:r>
            <a:endParaRPr/>
          </a:p>
        </p:txBody>
      </p:sp>
      <p:sp>
        <p:nvSpPr>
          <p:cNvPr id="56" name="Shape 56"/>
          <p:cNvSpPr txBox="1"/>
          <p:nvPr>
            <p:ph idx="12" type="sldNum"/>
          </p:nvPr>
        </p:nvSpPr>
        <p:spPr>
          <a:xfrm>
            <a:off x="8595291" y="-76190"/>
            <a:ext cx="548699" cy="524699"/>
          </a:xfrm>
          <a:prstGeom prst="rect">
            <a:avLst/>
          </a:prstGeom>
          <a:noFill/>
          <a:ln>
            <a:noFill/>
          </a:ln>
        </p:spPr>
        <p:txBody>
          <a:bodyPr anchorCtr="0" anchor="ctr" bIns="91425" lIns="91425" rIns="91425" tIns="91425">
            <a:noAutofit/>
          </a:bodyPr>
          <a:lstStyle/>
          <a:p>
            <a:pPr lvl="0" rtl="0" algn="r">
              <a:spcBef>
                <a:spcPts val="0"/>
              </a:spcBef>
              <a:buNone/>
            </a:pPr>
            <a:fld id="{00000000-1234-1234-1234-123412341234}" type="slidenum">
              <a:rPr lang="en">
                <a:solidFill>
                  <a:schemeClr val="lt1"/>
                </a:solidFill>
              </a:rPr>
              <a:t>‹#›</a:t>
            </a:fld>
          </a:p>
        </p:txBody>
      </p:sp>
      <p:pic>
        <p:nvPicPr>
          <p:cNvPr id="57" name="Shape 57"/>
          <p:cNvPicPr preferRelativeResize="0"/>
          <p:nvPr/>
        </p:nvPicPr>
        <p:blipFill>
          <a:blip r:embed="rId2">
            <a:alphaModFix/>
          </a:blip>
          <a:stretch>
            <a:fillRect/>
          </a:stretch>
        </p:blipFill>
        <p:spPr>
          <a:xfrm>
            <a:off x="7385960" y="6272125"/>
            <a:ext cx="1525570" cy="308899"/>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13_Title and Content">
    <p:spTree>
      <p:nvGrpSpPr>
        <p:cNvPr id="58" name="Shape 58"/>
        <p:cNvGrpSpPr/>
        <p:nvPr/>
      </p:nvGrpSpPr>
      <p:grpSpPr>
        <a:xfrm>
          <a:off x="0" y="0"/>
          <a:ext cx="0" cy="0"/>
          <a:chOff x="0" y="0"/>
          <a:chExt cx="0" cy="0"/>
        </a:xfrm>
      </p:grpSpPr>
      <p:sp>
        <p:nvSpPr>
          <p:cNvPr id="59" name="Shape 59"/>
          <p:cNvSpPr txBox="1"/>
          <p:nvPr>
            <p:ph type="title"/>
          </p:nvPr>
        </p:nvSpPr>
        <p:spPr>
          <a:xfrm>
            <a:off x="457200" y="355600"/>
            <a:ext cx="8229600" cy="1143000"/>
          </a:xfrm>
          <a:prstGeom prst="rect">
            <a:avLst/>
          </a:prstGeom>
          <a:noFill/>
          <a:ln>
            <a:noFill/>
          </a:ln>
        </p:spPr>
        <p:txBody>
          <a:bodyPr anchorCtr="0" anchor="ctr" bIns="91425" lIns="91425" rIns="91425" tIns="91425"/>
          <a:lstStyle>
            <a:lvl1pPr rtl="0" algn="ctr">
              <a:spcBef>
                <a:spcPts val="0"/>
              </a:spcBef>
              <a:buClr>
                <a:srgbClr val="244061"/>
              </a:buClr>
              <a:buFont typeface="Roboto"/>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60" name="Shape 60"/>
          <p:cNvSpPr txBox="1"/>
          <p:nvPr>
            <p:ph idx="11" type="ftr"/>
          </p:nvPr>
        </p:nvSpPr>
        <p:spPr>
          <a:xfrm>
            <a:off x="457200" y="6484837"/>
            <a:ext cx="3238499" cy="365099"/>
          </a:xfrm>
          <a:prstGeom prst="rect">
            <a:avLst/>
          </a:prstGeom>
          <a:noFill/>
          <a:ln>
            <a:noFill/>
          </a:ln>
        </p:spPr>
        <p:txBody>
          <a:bodyPr anchorCtr="0" anchor="ctr" bIns="91425" lIns="91425" rIns="91425" tIns="91425"/>
          <a:lstStyle>
            <a:lvl1pPr indent="0" marL="0" marR="0" rtl="0" algn="l">
              <a:spcBef>
                <a:spcPts val="0"/>
              </a:spcBef>
              <a:defRPr/>
            </a:lvl1pPr>
            <a:lvl2pPr indent="0" marL="457200" marR="0" rtl="0" algn="l">
              <a:spcBef>
                <a:spcPts val="0"/>
              </a:spcBef>
              <a:defRPr/>
            </a:lvl2pPr>
            <a:lvl3pPr indent="0" marL="914400" marR="0" rtl="0" algn="l">
              <a:spcBef>
                <a:spcPts val="0"/>
              </a:spcBef>
              <a:defRPr/>
            </a:lvl3pPr>
            <a:lvl4pPr indent="0" marL="1371600" marR="0" rtl="0" algn="l">
              <a:spcBef>
                <a:spcPts val="0"/>
              </a:spcBef>
              <a:defRPr/>
            </a:lvl4pPr>
            <a:lvl5pPr indent="0" marL="1828800" marR="0" rtl="0" algn="l">
              <a:spcBef>
                <a:spcPts val="0"/>
              </a:spcBef>
              <a:defRPr/>
            </a:lvl5pPr>
            <a:lvl6pPr indent="0" marL="2286000" marR="0" rtl="0" algn="l">
              <a:spcBef>
                <a:spcPts val="0"/>
              </a:spcBef>
              <a:defRPr/>
            </a:lvl6pPr>
            <a:lvl7pPr indent="0" marL="2743200" marR="0" rtl="0" algn="l">
              <a:spcBef>
                <a:spcPts val="0"/>
              </a:spcBef>
              <a:defRPr/>
            </a:lvl7pPr>
            <a:lvl8pPr indent="0" marL="3200400" marR="0" rtl="0" algn="l">
              <a:spcBef>
                <a:spcPts val="0"/>
              </a:spcBef>
              <a:defRPr/>
            </a:lvl8pPr>
            <a:lvl9pPr indent="0" marL="3657600" marR="0" rtl="0" algn="l">
              <a:spcBef>
                <a:spcPts val="0"/>
              </a:spcBef>
              <a:defRPr/>
            </a:lvl9pPr>
          </a:lstStyle>
          <a:p/>
        </p:txBody>
      </p:sp>
      <p:sp>
        <p:nvSpPr>
          <p:cNvPr id="61" name="Shape 61"/>
          <p:cNvSpPr txBox="1"/>
          <p:nvPr>
            <p:ph idx="12" type="sldNum"/>
          </p:nvPr>
        </p:nvSpPr>
        <p:spPr>
          <a:xfrm>
            <a:off x="3822700" y="6476019"/>
            <a:ext cx="914400" cy="382799"/>
          </a:xfrm>
          <a:prstGeom prst="rect">
            <a:avLst/>
          </a:prstGeom>
          <a:noFill/>
          <a:ln>
            <a:noFill/>
          </a:ln>
        </p:spPr>
        <p:txBody>
          <a:bodyPr anchorCtr="0" anchor="ctr" bIns="45700" lIns="91425" rIns="91425" tIns="45700">
            <a:noAutofit/>
          </a:bodyPr>
          <a:lstStyle/>
          <a:p>
            <a:pPr indent="0" lvl="0" marL="0" marR="0" rtl="0" algn="l">
              <a:lnSpc>
                <a:spcPct val="100000"/>
              </a:lnSpc>
              <a:spcBef>
                <a:spcPts val="0"/>
              </a:spcBef>
              <a:spcAft>
                <a:spcPts val="0"/>
              </a:spcAft>
              <a:buClr>
                <a:srgbClr val="A5A5A5"/>
              </a:buClr>
              <a:buSzPct val="25000"/>
              <a:buFont typeface="Roboto"/>
              <a:buNone/>
            </a:pPr>
            <a:r>
              <a:rPr b="0" baseline="0" i="0" lang="en" sz="900" u="none" cap="none" strike="noStrike">
                <a:solidFill>
                  <a:srgbClr val="A5A5A5"/>
                </a:solidFill>
                <a:latin typeface="Roboto"/>
                <a:ea typeface="Roboto"/>
                <a:cs typeface="Roboto"/>
                <a:sym typeface="Roboto"/>
              </a:rPr>
              <a:t>PAGE </a:t>
            </a:r>
            <a:fld id="{00000000-1234-1234-1234-123412341234}" type="slidenum">
              <a:rPr b="0" baseline="0" i="0" lang="en" sz="900" u="none" cap="none" strike="noStrike">
                <a:solidFill>
                  <a:srgbClr val="A5A5A5"/>
                </a:solidFill>
                <a:latin typeface="Roboto"/>
                <a:ea typeface="Roboto"/>
                <a:cs typeface="Roboto"/>
                <a:sym typeface="Roboto"/>
              </a:rPr>
              <a:t>‹#›</a:t>
            </a:fld>
          </a:p>
        </p:txBody>
      </p:sp>
      <p:pic>
        <p:nvPicPr>
          <p:cNvPr id="62" name="Shape 62"/>
          <p:cNvPicPr preferRelativeResize="0"/>
          <p:nvPr/>
        </p:nvPicPr>
        <p:blipFill rotWithShape="1">
          <a:blip r:embed="rId2">
            <a:alphaModFix/>
          </a:blip>
          <a:srcRect b="0" l="0" r="0" t="0"/>
          <a:stretch/>
        </p:blipFill>
        <p:spPr>
          <a:xfrm>
            <a:off x="3767085" y="2590800"/>
            <a:ext cx="5148299" cy="3200399"/>
          </a:xfrm>
          <a:prstGeom prst="rect">
            <a:avLst/>
          </a:prstGeom>
          <a:noFill/>
          <a:ln>
            <a:noFill/>
          </a:ln>
        </p:spPr>
      </p:pic>
      <p:sp>
        <p:nvSpPr>
          <p:cNvPr id="63" name="Shape 63"/>
          <p:cNvSpPr/>
          <p:nvPr>
            <p:ph idx="2" type="pic"/>
          </p:nvPr>
        </p:nvSpPr>
        <p:spPr>
          <a:xfrm>
            <a:off x="4346498" y="2819400"/>
            <a:ext cx="3770699" cy="2385599"/>
          </a:xfrm>
          <a:prstGeom prst="rect">
            <a:avLst/>
          </a:prstGeom>
          <a:noFill/>
          <a:ln>
            <a:noFill/>
          </a:ln>
        </p:spPr>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29_Title and Content">
    <p:spTree>
      <p:nvGrpSpPr>
        <p:cNvPr id="64" name="Shape 64"/>
        <p:cNvGrpSpPr/>
        <p:nvPr/>
      </p:nvGrpSpPr>
      <p:grpSpPr>
        <a:xfrm>
          <a:off x="0" y="0"/>
          <a:ext cx="0" cy="0"/>
          <a:chOff x="0" y="0"/>
          <a:chExt cx="0" cy="0"/>
        </a:xfrm>
      </p:grpSpPr>
      <p:sp>
        <p:nvSpPr>
          <p:cNvPr id="65" name="Shape 65"/>
          <p:cNvSpPr txBox="1"/>
          <p:nvPr>
            <p:ph type="title"/>
          </p:nvPr>
        </p:nvSpPr>
        <p:spPr>
          <a:xfrm>
            <a:off x="457200" y="355600"/>
            <a:ext cx="8229600" cy="1143000"/>
          </a:xfrm>
          <a:prstGeom prst="rect">
            <a:avLst/>
          </a:prstGeom>
          <a:noFill/>
          <a:ln>
            <a:noFill/>
          </a:ln>
        </p:spPr>
        <p:txBody>
          <a:bodyPr anchorCtr="0" anchor="ctr" bIns="91425" lIns="91425" rIns="91425" tIns="91425"/>
          <a:lstStyle>
            <a:lvl1pPr rtl="0" algn="ctr">
              <a:spcBef>
                <a:spcPts val="0"/>
              </a:spcBef>
              <a:buClr>
                <a:srgbClr val="244061"/>
              </a:buClr>
              <a:buFont typeface="Roboto"/>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66" name="Shape 66"/>
          <p:cNvSpPr txBox="1"/>
          <p:nvPr>
            <p:ph idx="12" type="sldNum"/>
          </p:nvPr>
        </p:nvSpPr>
        <p:spPr>
          <a:xfrm>
            <a:off x="3822700" y="6476019"/>
            <a:ext cx="914400" cy="382799"/>
          </a:xfrm>
          <a:prstGeom prst="rect">
            <a:avLst/>
          </a:prstGeom>
          <a:noFill/>
          <a:ln>
            <a:noFill/>
          </a:ln>
        </p:spPr>
        <p:txBody>
          <a:bodyPr anchorCtr="0" anchor="ctr" bIns="45700" lIns="91425" rIns="91425" tIns="45700">
            <a:noAutofit/>
          </a:bodyPr>
          <a:lstStyle/>
          <a:p>
            <a:pPr indent="0" lvl="0" marL="0" marR="0" rtl="0" algn="l">
              <a:spcBef>
                <a:spcPts val="0"/>
              </a:spcBef>
              <a:buSzPct val="25000"/>
              <a:buNone/>
            </a:pPr>
            <a:r>
              <a:rPr b="0" baseline="0" i="0" lang="en" sz="900" u="none" cap="none" strike="noStrike">
                <a:solidFill>
                  <a:srgbClr val="A5A5A5"/>
                </a:solidFill>
                <a:latin typeface="Roboto"/>
                <a:ea typeface="Roboto"/>
                <a:cs typeface="Roboto"/>
                <a:sym typeface="Roboto"/>
              </a:rPr>
              <a:t>PAGE </a:t>
            </a:r>
            <a:fld id="{00000000-1234-1234-1234-123412341234}" type="slidenum">
              <a:rPr b="0" baseline="0" i="0" lang="en" sz="900" u="none" cap="none" strike="noStrike">
                <a:solidFill>
                  <a:srgbClr val="A5A5A5"/>
                </a:solidFill>
                <a:latin typeface="Roboto"/>
                <a:ea typeface="Roboto"/>
                <a:cs typeface="Roboto"/>
                <a:sym typeface="Roboto"/>
              </a:rPr>
              <a:t>‹#›</a:t>
            </a:fld>
          </a:p>
        </p:txBody>
      </p:sp>
      <p:sp>
        <p:nvSpPr>
          <p:cNvPr id="67" name="Shape 67"/>
          <p:cNvSpPr txBox="1"/>
          <p:nvPr>
            <p:ph idx="1" type="body"/>
          </p:nvPr>
        </p:nvSpPr>
        <p:spPr>
          <a:xfrm>
            <a:off x="609600" y="2616200"/>
            <a:ext cx="2362200" cy="3022500"/>
          </a:xfrm>
          <a:prstGeom prst="rect">
            <a:avLst/>
          </a:prstGeom>
          <a:noFill/>
          <a:ln>
            <a:noFill/>
          </a:ln>
        </p:spPr>
        <p:txBody>
          <a:bodyPr anchorCtr="0" anchor="t" bIns="91425" lIns="91425" rIns="91425" tIns="91425"/>
          <a:lstStyle>
            <a:lvl1pPr rtl="0" algn="l">
              <a:spcBef>
                <a:spcPts val="0"/>
              </a:spcBef>
              <a:buClr>
                <a:srgbClr val="262626"/>
              </a:buClr>
              <a:buFont typeface="Roboto"/>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68" name="Shape 68"/>
          <p:cNvSpPr txBox="1"/>
          <p:nvPr>
            <p:ph idx="2" type="body"/>
          </p:nvPr>
        </p:nvSpPr>
        <p:spPr>
          <a:xfrm>
            <a:off x="609600" y="1905000"/>
            <a:ext cx="1984200" cy="463200"/>
          </a:xfrm>
          <a:prstGeom prst="rect">
            <a:avLst/>
          </a:prstGeom>
          <a:noFill/>
          <a:ln>
            <a:noFill/>
          </a:ln>
        </p:spPr>
        <p:txBody>
          <a:bodyPr anchorCtr="0" anchor="ctr" bIns="91425" lIns="91425" rIns="91425" tIns="91425"/>
          <a:lstStyle>
            <a:lvl1pPr rtl="0" algn="l">
              <a:spcBef>
                <a:spcPts val="0"/>
              </a:spcBef>
              <a:buClr>
                <a:srgbClr val="404040"/>
              </a:buClr>
              <a:buFont typeface="Roboto"/>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69" name="Shape 69"/>
          <p:cNvSpPr txBox="1"/>
          <p:nvPr>
            <p:ph idx="3" type="body"/>
          </p:nvPr>
        </p:nvSpPr>
        <p:spPr>
          <a:xfrm>
            <a:off x="3429000" y="2616200"/>
            <a:ext cx="2362200" cy="3022500"/>
          </a:xfrm>
          <a:prstGeom prst="rect">
            <a:avLst/>
          </a:prstGeom>
          <a:noFill/>
          <a:ln>
            <a:noFill/>
          </a:ln>
        </p:spPr>
        <p:txBody>
          <a:bodyPr anchorCtr="0" anchor="t" bIns="91425" lIns="91425" rIns="91425" tIns="91425"/>
          <a:lstStyle>
            <a:lvl1pPr rtl="0" algn="l">
              <a:spcBef>
                <a:spcPts val="0"/>
              </a:spcBef>
              <a:buClr>
                <a:srgbClr val="262626"/>
              </a:buClr>
              <a:buFont typeface="Roboto"/>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70" name="Shape 70"/>
          <p:cNvSpPr txBox="1"/>
          <p:nvPr>
            <p:ph idx="4" type="body"/>
          </p:nvPr>
        </p:nvSpPr>
        <p:spPr>
          <a:xfrm>
            <a:off x="6324600" y="2616200"/>
            <a:ext cx="2362200" cy="3022500"/>
          </a:xfrm>
          <a:prstGeom prst="rect">
            <a:avLst/>
          </a:prstGeom>
          <a:noFill/>
          <a:ln>
            <a:noFill/>
          </a:ln>
        </p:spPr>
        <p:txBody>
          <a:bodyPr anchorCtr="0" anchor="t" bIns="91425" lIns="91425" rIns="91425" tIns="91425"/>
          <a:lstStyle>
            <a:lvl1pPr rtl="0" algn="l">
              <a:spcBef>
                <a:spcPts val="0"/>
              </a:spcBef>
              <a:buClr>
                <a:srgbClr val="262626"/>
              </a:buClr>
              <a:buFont typeface="Roboto"/>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71" name="Shape 71"/>
          <p:cNvSpPr txBox="1"/>
          <p:nvPr>
            <p:ph idx="5" type="body"/>
          </p:nvPr>
        </p:nvSpPr>
        <p:spPr>
          <a:xfrm>
            <a:off x="3429000" y="1905000"/>
            <a:ext cx="1984200" cy="463200"/>
          </a:xfrm>
          <a:prstGeom prst="rect">
            <a:avLst/>
          </a:prstGeom>
          <a:noFill/>
          <a:ln>
            <a:noFill/>
          </a:ln>
        </p:spPr>
        <p:txBody>
          <a:bodyPr anchorCtr="0" anchor="ctr" bIns="91425" lIns="91425" rIns="91425" tIns="91425"/>
          <a:lstStyle>
            <a:lvl1pPr rtl="0" algn="l">
              <a:spcBef>
                <a:spcPts val="0"/>
              </a:spcBef>
              <a:buClr>
                <a:srgbClr val="404040"/>
              </a:buClr>
              <a:buFont typeface="Roboto"/>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72" name="Shape 72"/>
          <p:cNvSpPr txBox="1"/>
          <p:nvPr>
            <p:ph idx="6" type="body"/>
          </p:nvPr>
        </p:nvSpPr>
        <p:spPr>
          <a:xfrm>
            <a:off x="6324600" y="1905000"/>
            <a:ext cx="1984200" cy="463200"/>
          </a:xfrm>
          <a:prstGeom prst="rect">
            <a:avLst/>
          </a:prstGeom>
          <a:noFill/>
          <a:ln>
            <a:noFill/>
          </a:ln>
        </p:spPr>
        <p:txBody>
          <a:bodyPr anchorCtr="0" anchor="ctr" bIns="91425" lIns="91425" rIns="91425" tIns="91425"/>
          <a:lstStyle>
            <a:lvl1pPr rtl="0" algn="l">
              <a:spcBef>
                <a:spcPts val="0"/>
              </a:spcBef>
              <a:buClr>
                <a:srgbClr val="404040"/>
              </a:buClr>
              <a:buFont typeface="Roboto"/>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73" name="Shape 73"/>
          <p:cNvSpPr txBox="1"/>
          <p:nvPr>
            <p:ph idx="11" type="ftr"/>
          </p:nvPr>
        </p:nvSpPr>
        <p:spPr>
          <a:xfrm>
            <a:off x="457200" y="6484837"/>
            <a:ext cx="3238499" cy="365099"/>
          </a:xfrm>
          <a:prstGeom prst="rect">
            <a:avLst/>
          </a:prstGeom>
          <a:noFill/>
          <a:ln>
            <a:noFill/>
          </a:ln>
        </p:spPr>
        <p:txBody>
          <a:bodyPr anchorCtr="0" anchor="ctr" bIns="91425" lIns="91425" rIns="91425" tIns="91425"/>
          <a:lstStyle>
            <a:lvl1pPr indent="0" marL="0" marR="0" rtl="0" algn="l">
              <a:spcBef>
                <a:spcPts val="0"/>
              </a:spcBef>
              <a:defRPr/>
            </a:lvl1pPr>
            <a:lvl2pPr indent="0" marL="457200" marR="0" rtl="0" algn="l">
              <a:spcBef>
                <a:spcPts val="0"/>
              </a:spcBef>
              <a:defRPr/>
            </a:lvl2pPr>
            <a:lvl3pPr indent="0" marL="914400" marR="0" rtl="0" algn="l">
              <a:spcBef>
                <a:spcPts val="0"/>
              </a:spcBef>
              <a:defRPr/>
            </a:lvl3pPr>
            <a:lvl4pPr indent="0" marL="1371600" marR="0" rtl="0" algn="l">
              <a:spcBef>
                <a:spcPts val="0"/>
              </a:spcBef>
              <a:defRPr/>
            </a:lvl4pPr>
            <a:lvl5pPr indent="0" marL="1828800" marR="0" rtl="0" algn="l">
              <a:spcBef>
                <a:spcPts val="0"/>
              </a:spcBef>
              <a:defRPr/>
            </a:lvl5pPr>
            <a:lvl6pPr indent="0" marL="2286000" marR="0" rtl="0" algn="l">
              <a:spcBef>
                <a:spcPts val="0"/>
              </a:spcBef>
              <a:defRPr/>
            </a:lvl6pPr>
            <a:lvl7pPr indent="0" marL="2743200" marR="0" rtl="0" algn="l">
              <a:spcBef>
                <a:spcPts val="0"/>
              </a:spcBef>
              <a:defRPr/>
            </a:lvl7pPr>
            <a:lvl8pPr indent="0" marL="3200400" marR="0" rtl="0" algn="l">
              <a:spcBef>
                <a:spcPts val="0"/>
              </a:spcBef>
              <a:defRPr/>
            </a:lvl8pPr>
            <a:lvl9pPr indent="0" marL="3657600" marR="0" rtl="0" algn="l">
              <a:spcBef>
                <a:spcPts val="0"/>
              </a:spcBef>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bg>
      <p:bgPr>
        <a:blipFill>
          <a:blip r:embed="rId2">
            <a:alphaModFix/>
          </a:blip>
          <a:stretch>
            <a:fillRect/>
          </a:stretch>
        </a:blipFill>
      </p:bgPr>
    </p:bg>
    <p:spTree>
      <p:nvGrpSpPr>
        <p:cNvPr id="213" name="Shape 213"/>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Hackworks Theme">
    <p:spTree>
      <p:nvGrpSpPr>
        <p:cNvPr id="214" name="Shape 214"/>
        <p:cNvGrpSpPr/>
        <p:nvPr/>
      </p:nvGrpSpPr>
      <p:grpSpPr>
        <a:xfrm>
          <a:off x="0" y="0"/>
          <a:ext cx="0" cy="0"/>
          <a:chOff x="0" y="0"/>
          <a:chExt cx="0" cy="0"/>
        </a:xfrm>
      </p:grpSpPr>
      <p:sp>
        <p:nvSpPr>
          <p:cNvPr id="215" name="Shape 215"/>
          <p:cNvSpPr txBox="1"/>
          <p:nvPr>
            <p:ph type="title"/>
          </p:nvPr>
        </p:nvSpPr>
        <p:spPr>
          <a:xfrm>
            <a:off x="457200" y="274637"/>
            <a:ext cx="8229600" cy="1143000"/>
          </a:xfrm>
          <a:prstGeom prst="rect">
            <a:avLst/>
          </a:prstGeom>
        </p:spPr>
        <p:txBody>
          <a:bodyPr anchorCtr="0" anchor="b" bIns="91425" lIns="91425" rIns="91425" tIns="91425"/>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216" name="Shape 216"/>
          <p:cNvSpPr txBox="1"/>
          <p:nvPr>
            <p:ph idx="1" type="body"/>
          </p:nvPr>
        </p:nvSpPr>
        <p:spPr>
          <a:xfrm>
            <a:off x="457200" y="1600200"/>
            <a:ext cx="8229600" cy="4967700"/>
          </a:xfrm>
          <a:prstGeom prst="rect">
            <a:avLst/>
          </a:prstGeom>
        </p:spPr>
        <p:txBody>
          <a:bodyPr anchorCtr="0" anchor="t" bIns="91425" lIns="91425" rIns="91425" tIns="91425"/>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217" name="Shape 217"/>
          <p:cNvSpPr/>
          <p:nvPr/>
        </p:nvSpPr>
        <p:spPr>
          <a:xfrm rot="10800000">
            <a:off x="8506699" y="-50"/>
            <a:ext cx="637200" cy="637200"/>
          </a:xfrm>
          <a:prstGeom prst="rtTriangle">
            <a:avLst/>
          </a:prstGeom>
          <a:solidFill>
            <a:srgbClr val="19D1C3"/>
          </a:solidFill>
          <a:ln>
            <a:noFill/>
          </a:ln>
        </p:spPr>
        <p:txBody>
          <a:bodyPr anchorCtr="0" anchor="ctr" bIns="91425" lIns="91425" rIns="91425" tIns="91425">
            <a:noAutofit/>
          </a:bodyPr>
          <a:lstStyle/>
          <a:p>
            <a:pPr>
              <a:spcBef>
                <a:spcPts val="0"/>
              </a:spcBef>
              <a:buNone/>
            </a:pPr>
            <a:r>
              <a:t/>
            </a:r>
            <a:endParaRPr/>
          </a:p>
        </p:txBody>
      </p:sp>
      <p:sp>
        <p:nvSpPr>
          <p:cNvPr id="218" name="Shape 218"/>
          <p:cNvSpPr txBox="1"/>
          <p:nvPr>
            <p:ph idx="12" type="sldNum"/>
          </p:nvPr>
        </p:nvSpPr>
        <p:spPr>
          <a:xfrm>
            <a:off x="8595291" y="-76190"/>
            <a:ext cx="548699" cy="524699"/>
          </a:xfrm>
          <a:prstGeom prst="rect">
            <a:avLst/>
          </a:prstGeom>
          <a:noFill/>
          <a:ln>
            <a:noFill/>
          </a:ln>
        </p:spPr>
        <p:txBody>
          <a:bodyPr anchorCtr="0" anchor="ctr" bIns="91425" lIns="91425" rIns="91425" tIns="91425">
            <a:noAutofit/>
          </a:bodyPr>
          <a:lstStyle/>
          <a:p>
            <a:pPr lvl="0" rtl="0" algn="r">
              <a:spcBef>
                <a:spcPts val="0"/>
              </a:spcBef>
              <a:buNone/>
            </a:pPr>
            <a:fld id="{00000000-1234-1234-1234-123412341234}" type="slidenum">
              <a:rPr lang="en">
                <a:solidFill>
                  <a:schemeClr val="lt1"/>
                </a:solidFill>
                <a:latin typeface="Montserrat"/>
                <a:ea typeface="Montserrat"/>
                <a:cs typeface="Montserrat"/>
                <a:sym typeface="Montserrat"/>
              </a:rPr>
              <a:t>‹#›</a:t>
            </a:fld>
          </a:p>
        </p:txBody>
      </p:sp>
      <p:pic>
        <p:nvPicPr>
          <p:cNvPr id="219" name="Shape 219"/>
          <p:cNvPicPr preferRelativeResize="0"/>
          <p:nvPr/>
        </p:nvPicPr>
        <p:blipFill>
          <a:blip r:embed="rId2">
            <a:alphaModFix/>
          </a:blip>
          <a:stretch>
            <a:fillRect/>
          </a:stretch>
        </p:blipFill>
        <p:spPr>
          <a:xfrm>
            <a:off x="7385960" y="6272125"/>
            <a:ext cx="1525570" cy="308899"/>
          </a:xfrm>
          <a:prstGeom prst="rect">
            <a:avLst/>
          </a:prstGeom>
          <a:noFill/>
          <a:ln>
            <a:noFill/>
          </a:ln>
        </p:spPr>
      </p:pic>
      <p:pic>
        <p:nvPicPr>
          <p:cNvPr id="220" name="Shape 220"/>
          <p:cNvPicPr preferRelativeResize="0"/>
          <p:nvPr/>
        </p:nvPicPr>
        <p:blipFill>
          <a:blip r:embed="rId3">
            <a:alphaModFix/>
          </a:blip>
          <a:stretch>
            <a:fillRect/>
          </a:stretch>
        </p:blipFill>
        <p:spPr>
          <a:xfrm>
            <a:off x="297125" y="6153825"/>
            <a:ext cx="1417425" cy="414074"/>
          </a:xfrm>
          <a:prstGeom prst="rect">
            <a:avLst/>
          </a:prstGeom>
          <a:noFill/>
          <a:ln>
            <a:noFill/>
          </a:ln>
        </p:spPr>
      </p:pic>
      <p:pic>
        <p:nvPicPr>
          <p:cNvPr id="221" name="Shape 221"/>
          <p:cNvPicPr preferRelativeResize="0"/>
          <p:nvPr/>
        </p:nvPicPr>
        <p:blipFill>
          <a:blip r:embed="rId4">
            <a:alphaModFix/>
          </a:blip>
          <a:stretch>
            <a:fillRect/>
          </a:stretch>
        </p:blipFill>
        <p:spPr>
          <a:xfrm>
            <a:off x="1760175" y="6042274"/>
            <a:ext cx="1577849" cy="637199"/>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and two columns">
    <p:spTree>
      <p:nvGrpSpPr>
        <p:cNvPr id="222" name="Shape 222"/>
        <p:cNvGrpSpPr/>
        <p:nvPr/>
      </p:nvGrpSpPr>
      <p:grpSpPr>
        <a:xfrm>
          <a:off x="0" y="0"/>
          <a:ext cx="0" cy="0"/>
          <a:chOff x="0" y="0"/>
          <a:chExt cx="0" cy="0"/>
        </a:xfrm>
      </p:grpSpPr>
      <p:sp>
        <p:nvSpPr>
          <p:cNvPr id="223" name="Shape 223"/>
          <p:cNvSpPr txBox="1"/>
          <p:nvPr>
            <p:ph type="title"/>
          </p:nvPr>
        </p:nvSpPr>
        <p:spPr>
          <a:xfrm>
            <a:off x="457200" y="274637"/>
            <a:ext cx="8229600" cy="1143000"/>
          </a:xfrm>
          <a:prstGeom prst="rect">
            <a:avLst/>
          </a:prstGeom>
        </p:spPr>
        <p:txBody>
          <a:bodyPr anchorCtr="0" anchor="b" bIns="91425" lIns="91425" rIns="91425" tIns="91425"/>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224" name="Shape 224"/>
          <p:cNvSpPr txBox="1"/>
          <p:nvPr>
            <p:ph idx="1" type="body"/>
          </p:nvPr>
        </p:nvSpPr>
        <p:spPr>
          <a:xfrm>
            <a:off x="457200" y="1600200"/>
            <a:ext cx="3994500" cy="4967700"/>
          </a:xfrm>
          <a:prstGeom prst="rect">
            <a:avLst/>
          </a:prstGeom>
        </p:spPr>
        <p:txBody>
          <a:bodyPr anchorCtr="0" anchor="t" bIns="91425" lIns="91425" rIns="91425" tIns="91425"/>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225" name="Shape 225"/>
          <p:cNvSpPr txBox="1"/>
          <p:nvPr>
            <p:ph idx="2" type="body"/>
          </p:nvPr>
        </p:nvSpPr>
        <p:spPr>
          <a:xfrm>
            <a:off x="4692273" y="1600200"/>
            <a:ext cx="3994500" cy="4967700"/>
          </a:xfrm>
          <a:prstGeom prst="rect">
            <a:avLst/>
          </a:prstGeom>
        </p:spPr>
        <p:txBody>
          <a:bodyPr anchorCtr="0" anchor="t" bIns="91425" lIns="91425" rIns="91425" tIns="91425"/>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226" name="Shape 226"/>
          <p:cNvSpPr/>
          <p:nvPr/>
        </p:nvSpPr>
        <p:spPr>
          <a:xfrm rot="10800000">
            <a:off x="8506699" y="-50"/>
            <a:ext cx="637200" cy="637200"/>
          </a:xfrm>
          <a:prstGeom prst="rtTriangle">
            <a:avLst/>
          </a:prstGeom>
          <a:solidFill>
            <a:srgbClr val="19D1C3"/>
          </a:solidFill>
          <a:ln>
            <a:noFill/>
          </a:ln>
        </p:spPr>
        <p:txBody>
          <a:bodyPr anchorCtr="0" anchor="ctr" bIns="91425" lIns="91425" rIns="91425" tIns="91425">
            <a:noAutofit/>
          </a:bodyPr>
          <a:lstStyle/>
          <a:p>
            <a:pPr>
              <a:spcBef>
                <a:spcPts val="0"/>
              </a:spcBef>
              <a:buNone/>
            </a:pPr>
            <a:r>
              <a:t/>
            </a:r>
            <a:endParaRPr/>
          </a:p>
        </p:txBody>
      </p:sp>
      <p:sp>
        <p:nvSpPr>
          <p:cNvPr id="227" name="Shape 227"/>
          <p:cNvSpPr txBox="1"/>
          <p:nvPr>
            <p:ph idx="12" type="sldNum"/>
          </p:nvPr>
        </p:nvSpPr>
        <p:spPr>
          <a:xfrm>
            <a:off x="8595291" y="-76190"/>
            <a:ext cx="548699" cy="524699"/>
          </a:xfrm>
          <a:prstGeom prst="rect">
            <a:avLst/>
          </a:prstGeom>
          <a:noFill/>
          <a:ln>
            <a:noFill/>
          </a:ln>
        </p:spPr>
        <p:txBody>
          <a:bodyPr anchorCtr="0" anchor="ctr" bIns="91425" lIns="91425" rIns="91425" tIns="91425">
            <a:noAutofit/>
          </a:bodyPr>
          <a:lstStyle/>
          <a:p>
            <a:pPr lvl="0" rtl="0" algn="r">
              <a:spcBef>
                <a:spcPts val="0"/>
              </a:spcBef>
              <a:buNone/>
            </a:pPr>
            <a:fld id="{00000000-1234-1234-1234-123412341234}" type="slidenum">
              <a:rPr lang="en">
                <a:solidFill>
                  <a:schemeClr val="lt1"/>
                </a:solidFill>
              </a:rPr>
              <a:t>‹#›</a:t>
            </a:fld>
          </a:p>
        </p:txBody>
      </p:sp>
      <p:pic>
        <p:nvPicPr>
          <p:cNvPr id="228" name="Shape 228"/>
          <p:cNvPicPr preferRelativeResize="0"/>
          <p:nvPr/>
        </p:nvPicPr>
        <p:blipFill>
          <a:blip r:embed="rId2">
            <a:alphaModFix/>
          </a:blip>
          <a:stretch>
            <a:fillRect/>
          </a:stretch>
        </p:blipFill>
        <p:spPr>
          <a:xfrm>
            <a:off x="7538360" y="6424525"/>
            <a:ext cx="1525570" cy="308899"/>
          </a:xfrm>
          <a:prstGeom prst="rect">
            <a:avLst/>
          </a:prstGeom>
          <a:noFill/>
          <a:ln>
            <a:noFill/>
          </a:ln>
        </p:spPr>
      </p:pic>
      <p:pic>
        <p:nvPicPr>
          <p:cNvPr id="229" name="Shape 229"/>
          <p:cNvPicPr preferRelativeResize="0"/>
          <p:nvPr/>
        </p:nvPicPr>
        <p:blipFill>
          <a:blip r:embed="rId3">
            <a:alphaModFix/>
          </a:blip>
          <a:stretch>
            <a:fillRect/>
          </a:stretch>
        </p:blipFill>
        <p:spPr>
          <a:xfrm>
            <a:off x="297125" y="6153825"/>
            <a:ext cx="1417425" cy="414074"/>
          </a:xfrm>
          <a:prstGeom prst="rect">
            <a:avLst/>
          </a:prstGeom>
          <a:noFill/>
          <a:ln>
            <a:noFill/>
          </a:ln>
        </p:spPr>
      </p:pic>
      <p:pic>
        <p:nvPicPr>
          <p:cNvPr id="230" name="Shape 230"/>
          <p:cNvPicPr preferRelativeResize="0"/>
          <p:nvPr/>
        </p:nvPicPr>
        <p:blipFill>
          <a:blip r:embed="rId4">
            <a:alphaModFix/>
          </a:blip>
          <a:stretch>
            <a:fillRect/>
          </a:stretch>
        </p:blipFill>
        <p:spPr>
          <a:xfrm>
            <a:off x="1760175" y="6042274"/>
            <a:ext cx="1577849" cy="637199"/>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231" name="Shape 231"/>
        <p:cNvGrpSpPr/>
        <p:nvPr/>
      </p:nvGrpSpPr>
      <p:grpSpPr>
        <a:xfrm>
          <a:off x="0" y="0"/>
          <a:ext cx="0" cy="0"/>
          <a:chOff x="0" y="0"/>
          <a:chExt cx="0" cy="0"/>
        </a:xfrm>
      </p:grpSpPr>
      <p:sp>
        <p:nvSpPr>
          <p:cNvPr id="232" name="Shape 232"/>
          <p:cNvSpPr txBox="1"/>
          <p:nvPr/>
        </p:nvSpPr>
        <p:spPr>
          <a:xfrm>
            <a:off x="457200" y="274637"/>
            <a:ext cx="8229600" cy="1143299"/>
          </a:xfrm>
          <a:prstGeom prst="rect">
            <a:avLst/>
          </a:prstGeom>
          <a:noFill/>
          <a:ln>
            <a:noFill/>
          </a:ln>
        </p:spPr>
        <p:txBody>
          <a:bodyPr anchorCtr="0" anchor="b" bIns="91425" lIns="91425" rIns="91425" tIns="91425">
            <a:noAutofit/>
          </a:bodyPr>
          <a:lstStyle/>
          <a:p>
            <a:pPr lvl="0" rtl="0" algn="ctr">
              <a:spcBef>
                <a:spcPts val="0"/>
              </a:spcBef>
              <a:buNone/>
            </a:pPr>
            <a:r>
              <a:rPr b="1" lang="en" sz="3600">
                <a:solidFill>
                  <a:srgbClr val="434343"/>
                </a:solidFill>
                <a:latin typeface="Montserrat"/>
                <a:ea typeface="Montserrat"/>
                <a:cs typeface="Montserrat"/>
                <a:sym typeface="Montserrat"/>
              </a:rPr>
              <a:t>One Column Page</a:t>
            </a:r>
          </a:p>
        </p:txBody>
      </p:sp>
      <p:sp>
        <p:nvSpPr>
          <p:cNvPr id="233" name="Shape 233"/>
          <p:cNvSpPr txBox="1"/>
          <p:nvPr/>
        </p:nvSpPr>
        <p:spPr>
          <a:xfrm>
            <a:off x="2780275" y="4124075"/>
            <a:ext cx="474899" cy="243300"/>
          </a:xfrm>
          <a:prstGeom prst="rect">
            <a:avLst/>
          </a:prstGeom>
          <a:noFill/>
          <a:ln>
            <a:noFill/>
          </a:ln>
        </p:spPr>
        <p:txBody>
          <a:bodyPr anchorCtr="0" anchor="t" bIns="91425" lIns="91425" rIns="91425" tIns="91425">
            <a:noAutofit/>
          </a:bodyPr>
          <a:lstStyle/>
          <a:p>
            <a:pPr>
              <a:spcBef>
                <a:spcPts val="0"/>
              </a:spcBef>
              <a:buNone/>
            </a:pPr>
            <a:r>
              <a:t/>
            </a:r>
            <a:endParaRPr/>
          </a:p>
        </p:txBody>
      </p:sp>
      <p:sp>
        <p:nvSpPr>
          <p:cNvPr id="234" name="Shape 234"/>
          <p:cNvSpPr txBox="1"/>
          <p:nvPr/>
        </p:nvSpPr>
        <p:spPr>
          <a:xfrm>
            <a:off x="457200" y="1264737"/>
            <a:ext cx="8229600" cy="415200"/>
          </a:xfrm>
          <a:prstGeom prst="rect">
            <a:avLst/>
          </a:prstGeom>
          <a:noFill/>
          <a:ln>
            <a:noFill/>
          </a:ln>
        </p:spPr>
        <p:txBody>
          <a:bodyPr anchorCtr="0" anchor="ctr" bIns="91425" lIns="91425" rIns="91425" tIns="91425">
            <a:noAutofit/>
          </a:bodyPr>
          <a:lstStyle/>
          <a:p>
            <a:pPr indent="0" lvl="0" marL="0" rtl="0" algn="ctr">
              <a:spcBef>
                <a:spcPts val="0"/>
              </a:spcBef>
              <a:buNone/>
            </a:pPr>
            <a:r>
              <a:rPr lang="en" sz="1800">
                <a:solidFill>
                  <a:srgbClr val="B919D1"/>
                </a:solidFill>
                <a:latin typeface="Montserrat"/>
                <a:ea typeface="Montserrat"/>
                <a:cs typeface="Montserrat"/>
                <a:sym typeface="Montserrat"/>
              </a:rPr>
              <a:t>Page Description Goes Here</a:t>
            </a:r>
          </a:p>
        </p:txBody>
      </p:sp>
      <p:sp>
        <p:nvSpPr>
          <p:cNvPr id="235" name="Shape 235"/>
          <p:cNvSpPr/>
          <p:nvPr/>
        </p:nvSpPr>
        <p:spPr>
          <a:xfrm rot="10800000">
            <a:off x="8506699" y="-50"/>
            <a:ext cx="637200" cy="637200"/>
          </a:xfrm>
          <a:prstGeom prst="rtTriangle">
            <a:avLst/>
          </a:prstGeom>
          <a:solidFill>
            <a:srgbClr val="19D1C3"/>
          </a:solidFill>
          <a:ln>
            <a:noFill/>
          </a:ln>
        </p:spPr>
        <p:txBody>
          <a:bodyPr anchorCtr="0" anchor="ctr" bIns="91425" lIns="91425" rIns="91425" tIns="91425">
            <a:noAutofit/>
          </a:bodyPr>
          <a:lstStyle/>
          <a:p>
            <a:pPr>
              <a:spcBef>
                <a:spcPts val="0"/>
              </a:spcBef>
              <a:buNone/>
            </a:pPr>
            <a:r>
              <a:t/>
            </a:r>
            <a:endParaRPr/>
          </a:p>
        </p:txBody>
      </p:sp>
      <p:sp>
        <p:nvSpPr>
          <p:cNvPr id="236" name="Shape 236"/>
          <p:cNvSpPr txBox="1"/>
          <p:nvPr>
            <p:ph idx="12" type="sldNum"/>
          </p:nvPr>
        </p:nvSpPr>
        <p:spPr>
          <a:xfrm>
            <a:off x="8595291" y="-76190"/>
            <a:ext cx="548699" cy="524699"/>
          </a:xfrm>
          <a:prstGeom prst="rect">
            <a:avLst/>
          </a:prstGeom>
          <a:noFill/>
          <a:ln>
            <a:noFill/>
          </a:ln>
        </p:spPr>
        <p:txBody>
          <a:bodyPr anchorCtr="0" anchor="ctr" bIns="91425" lIns="91425" rIns="91425" tIns="91425">
            <a:noAutofit/>
          </a:bodyPr>
          <a:lstStyle/>
          <a:p>
            <a:pPr lvl="0" rtl="0" algn="r">
              <a:spcBef>
                <a:spcPts val="0"/>
              </a:spcBef>
              <a:buNone/>
            </a:pPr>
            <a:fld id="{00000000-1234-1234-1234-123412341234}" type="slidenum">
              <a:rPr lang="en">
                <a:solidFill>
                  <a:schemeClr val="lt1"/>
                </a:solidFill>
              </a:rPr>
              <a:t>‹#›</a:t>
            </a:fld>
          </a:p>
        </p:txBody>
      </p:sp>
      <p:pic>
        <p:nvPicPr>
          <p:cNvPr id="237" name="Shape 237"/>
          <p:cNvPicPr preferRelativeResize="0"/>
          <p:nvPr/>
        </p:nvPicPr>
        <p:blipFill>
          <a:blip r:embed="rId2">
            <a:alphaModFix/>
          </a:blip>
          <a:stretch>
            <a:fillRect/>
          </a:stretch>
        </p:blipFill>
        <p:spPr>
          <a:xfrm>
            <a:off x="7385960" y="6272125"/>
            <a:ext cx="1525570" cy="308899"/>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13_Title and Content">
    <p:spTree>
      <p:nvGrpSpPr>
        <p:cNvPr id="238" name="Shape 238"/>
        <p:cNvGrpSpPr/>
        <p:nvPr/>
      </p:nvGrpSpPr>
      <p:grpSpPr>
        <a:xfrm>
          <a:off x="0" y="0"/>
          <a:ext cx="0" cy="0"/>
          <a:chOff x="0" y="0"/>
          <a:chExt cx="0" cy="0"/>
        </a:xfrm>
      </p:grpSpPr>
      <p:sp>
        <p:nvSpPr>
          <p:cNvPr id="239" name="Shape 239"/>
          <p:cNvSpPr txBox="1"/>
          <p:nvPr>
            <p:ph type="title"/>
          </p:nvPr>
        </p:nvSpPr>
        <p:spPr>
          <a:xfrm>
            <a:off x="457200" y="355600"/>
            <a:ext cx="8229600" cy="1143000"/>
          </a:xfrm>
          <a:prstGeom prst="rect">
            <a:avLst/>
          </a:prstGeom>
          <a:noFill/>
          <a:ln>
            <a:noFill/>
          </a:ln>
        </p:spPr>
        <p:txBody>
          <a:bodyPr anchorCtr="0" anchor="ctr" bIns="91425" lIns="91425" rIns="91425" tIns="91425"/>
          <a:lstStyle>
            <a:lvl1pPr rtl="0" algn="ctr">
              <a:spcBef>
                <a:spcPts val="0"/>
              </a:spcBef>
              <a:buClr>
                <a:srgbClr val="244061"/>
              </a:buClr>
              <a:buFont typeface="Roboto"/>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240" name="Shape 240"/>
          <p:cNvSpPr txBox="1"/>
          <p:nvPr>
            <p:ph idx="11" type="ftr"/>
          </p:nvPr>
        </p:nvSpPr>
        <p:spPr>
          <a:xfrm>
            <a:off x="457200" y="6484837"/>
            <a:ext cx="3238499" cy="365099"/>
          </a:xfrm>
          <a:prstGeom prst="rect">
            <a:avLst/>
          </a:prstGeom>
          <a:noFill/>
          <a:ln>
            <a:noFill/>
          </a:ln>
        </p:spPr>
        <p:txBody>
          <a:bodyPr anchorCtr="0" anchor="ctr" bIns="91425" lIns="91425" rIns="91425" tIns="91425"/>
          <a:lstStyle>
            <a:lvl1pPr indent="0" marL="0" marR="0" rtl="0" algn="l">
              <a:spcBef>
                <a:spcPts val="0"/>
              </a:spcBef>
              <a:defRPr/>
            </a:lvl1pPr>
            <a:lvl2pPr indent="0" marL="457200" marR="0" rtl="0" algn="l">
              <a:spcBef>
                <a:spcPts val="0"/>
              </a:spcBef>
              <a:defRPr/>
            </a:lvl2pPr>
            <a:lvl3pPr indent="0" marL="914400" marR="0" rtl="0" algn="l">
              <a:spcBef>
                <a:spcPts val="0"/>
              </a:spcBef>
              <a:defRPr/>
            </a:lvl3pPr>
            <a:lvl4pPr indent="0" marL="1371600" marR="0" rtl="0" algn="l">
              <a:spcBef>
                <a:spcPts val="0"/>
              </a:spcBef>
              <a:defRPr/>
            </a:lvl4pPr>
            <a:lvl5pPr indent="0" marL="1828800" marR="0" rtl="0" algn="l">
              <a:spcBef>
                <a:spcPts val="0"/>
              </a:spcBef>
              <a:defRPr/>
            </a:lvl5pPr>
            <a:lvl6pPr indent="0" marL="2286000" marR="0" rtl="0" algn="l">
              <a:spcBef>
                <a:spcPts val="0"/>
              </a:spcBef>
              <a:defRPr/>
            </a:lvl6pPr>
            <a:lvl7pPr indent="0" marL="2743200" marR="0" rtl="0" algn="l">
              <a:spcBef>
                <a:spcPts val="0"/>
              </a:spcBef>
              <a:defRPr/>
            </a:lvl7pPr>
            <a:lvl8pPr indent="0" marL="3200400" marR="0" rtl="0" algn="l">
              <a:spcBef>
                <a:spcPts val="0"/>
              </a:spcBef>
              <a:defRPr/>
            </a:lvl8pPr>
            <a:lvl9pPr indent="0" marL="3657600" marR="0" rtl="0" algn="l">
              <a:spcBef>
                <a:spcPts val="0"/>
              </a:spcBef>
              <a:defRPr/>
            </a:lvl9pPr>
          </a:lstStyle>
          <a:p/>
        </p:txBody>
      </p:sp>
      <p:sp>
        <p:nvSpPr>
          <p:cNvPr id="241" name="Shape 241"/>
          <p:cNvSpPr txBox="1"/>
          <p:nvPr>
            <p:ph idx="12" type="sldNum"/>
          </p:nvPr>
        </p:nvSpPr>
        <p:spPr>
          <a:xfrm>
            <a:off x="3822700" y="6476019"/>
            <a:ext cx="914400" cy="382799"/>
          </a:xfrm>
          <a:prstGeom prst="rect">
            <a:avLst/>
          </a:prstGeom>
          <a:noFill/>
          <a:ln>
            <a:noFill/>
          </a:ln>
        </p:spPr>
        <p:txBody>
          <a:bodyPr anchorCtr="0" anchor="ctr" bIns="45700" lIns="91425" rIns="91425" tIns="45700">
            <a:noAutofit/>
          </a:bodyPr>
          <a:lstStyle/>
          <a:p>
            <a:pPr indent="0" lvl="0" marL="0" marR="0" rtl="0" algn="l">
              <a:lnSpc>
                <a:spcPct val="100000"/>
              </a:lnSpc>
              <a:spcBef>
                <a:spcPts val="0"/>
              </a:spcBef>
              <a:spcAft>
                <a:spcPts val="0"/>
              </a:spcAft>
              <a:buClr>
                <a:srgbClr val="A5A5A5"/>
              </a:buClr>
              <a:buSzPct val="25000"/>
              <a:buFont typeface="Roboto"/>
              <a:buNone/>
            </a:pPr>
            <a:r>
              <a:rPr b="0" baseline="0" i="0" lang="en" sz="900" u="none" cap="none" strike="noStrike">
                <a:solidFill>
                  <a:srgbClr val="A5A5A5"/>
                </a:solidFill>
                <a:latin typeface="Roboto"/>
                <a:ea typeface="Roboto"/>
                <a:cs typeface="Roboto"/>
                <a:sym typeface="Roboto"/>
              </a:rPr>
              <a:t>PAGE </a:t>
            </a:r>
            <a:fld id="{00000000-1234-1234-1234-123412341234}" type="slidenum">
              <a:rPr b="0" baseline="0" i="0" lang="en" sz="900" u="none" cap="none" strike="noStrike">
                <a:solidFill>
                  <a:srgbClr val="A5A5A5"/>
                </a:solidFill>
                <a:latin typeface="Roboto"/>
                <a:ea typeface="Roboto"/>
                <a:cs typeface="Roboto"/>
                <a:sym typeface="Roboto"/>
              </a:rPr>
              <a:t>‹#›</a:t>
            </a:fld>
          </a:p>
        </p:txBody>
      </p:sp>
      <p:pic>
        <p:nvPicPr>
          <p:cNvPr id="242" name="Shape 242"/>
          <p:cNvPicPr preferRelativeResize="0"/>
          <p:nvPr/>
        </p:nvPicPr>
        <p:blipFill rotWithShape="1">
          <a:blip r:embed="rId2">
            <a:alphaModFix/>
          </a:blip>
          <a:srcRect b="0" l="0" r="0" t="0"/>
          <a:stretch/>
        </p:blipFill>
        <p:spPr>
          <a:xfrm>
            <a:off x="3767085" y="2590800"/>
            <a:ext cx="5148299" cy="3200399"/>
          </a:xfrm>
          <a:prstGeom prst="rect">
            <a:avLst/>
          </a:prstGeom>
          <a:noFill/>
          <a:ln>
            <a:noFill/>
          </a:ln>
        </p:spPr>
      </p:pic>
      <p:sp>
        <p:nvSpPr>
          <p:cNvPr id="243" name="Shape 243"/>
          <p:cNvSpPr/>
          <p:nvPr>
            <p:ph idx="2" type="pic"/>
          </p:nvPr>
        </p:nvSpPr>
        <p:spPr>
          <a:xfrm>
            <a:off x="4346498" y="2819400"/>
            <a:ext cx="3770699" cy="2385599"/>
          </a:xfrm>
          <a:prstGeom prst="rect">
            <a:avLst/>
          </a:prstGeom>
          <a:noFill/>
          <a:ln>
            <a:noFill/>
          </a:ln>
        </p:spPr>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29_Title and Content">
    <p:spTree>
      <p:nvGrpSpPr>
        <p:cNvPr id="244" name="Shape 244"/>
        <p:cNvGrpSpPr/>
        <p:nvPr/>
      </p:nvGrpSpPr>
      <p:grpSpPr>
        <a:xfrm>
          <a:off x="0" y="0"/>
          <a:ext cx="0" cy="0"/>
          <a:chOff x="0" y="0"/>
          <a:chExt cx="0" cy="0"/>
        </a:xfrm>
      </p:grpSpPr>
      <p:sp>
        <p:nvSpPr>
          <p:cNvPr id="245" name="Shape 245"/>
          <p:cNvSpPr txBox="1"/>
          <p:nvPr>
            <p:ph type="title"/>
          </p:nvPr>
        </p:nvSpPr>
        <p:spPr>
          <a:xfrm>
            <a:off x="457200" y="355600"/>
            <a:ext cx="8229600" cy="1143000"/>
          </a:xfrm>
          <a:prstGeom prst="rect">
            <a:avLst/>
          </a:prstGeom>
          <a:noFill/>
          <a:ln>
            <a:noFill/>
          </a:ln>
        </p:spPr>
        <p:txBody>
          <a:bodyPr anchorCtr="0" anchor="ctr" bIns="91425" lIns="91425" rIns="91425" tIns="91425"/>
          <a:lstStyle>
            <a:lvl1pPr rtl="0" algn="ctr">
              <a:spcBef>
                <a:spcPts val="0"/>
              </a:spcBef>
              <a:buClr>
                <a:srgbClr val="244061"/>
              </a:buClr>
              <a:buFont typeface="Roboto"/>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246" name="Shape 246"/>
          <p:cNvSpPr txBox="1"/>
          <p:nvPr>
            <p:ph idx="12" type="sldNum"/>
          </p:nvPr>
        </p:nvSpPr>
        <p:spPr>
          <a:xfrm>
            <a:off x="3822700" y="6476019"/>
            <a:ext cx="914400" cy="382799"/>
          </a:xfrm>
          <a:prstGeom prst="rect">
            <a:avLst/>
          </a:prstGeom>
          <a:noFill/>
          <a:ln>
            <a:noFill/>
          </a:ln>
        </p:spPr>
        <p:txBody>
          <a:bodyPr anchorCtr="0" anchor="ctr" bIns="45700" lIns="91425" rIns="91425" tIns="45700">
            <a:noAutofit/>
          </a:bodyPr>
          <a:lstStyle/>
          <a:p>
            <a:pPr indent="0" lvl="0" marL="0" marR="0" rtl="0" algn="l">
              <a:spcBef>
                <a:spcPts val="0"/>
              </a:spcBef>
              <a:buSzPct val="25000"/>
              <a:buNone/>
            </a:pPr>
            <a:r>
              <a:rPr b="0" baseline="0" i="0" lang="en" sz="900" u="none" cap="none" strike="noStrike">
                <a:solidFill>
                  <a:srgbClr val="A5A5A5"/>
                </a:solidFill>
                <a:latin typeface="Roboto"/>
                <a:ea typeface="Roboto"/>
                <a:cs typeface="Roboto"/>
                <a:sym typeface="Roboto"/>
              </a:rPr>
              <a:t>PAGE </a:t>
            </a:r>
            <a:fld id="{00000000-1234-1234-1234-123412341234}" type="slidenum">
              <a:rPr b="0" baseline="0" i="0" lang="en" sz="900" u="none" cap="none" strike="noStrike">
                <a:solidFill>
                  <a:srgbClr val="A5A5A5"/>
                </a:solidFill>
                <a:latin typeface="Roboto"/>
                <a:ea typeface="Roboto"/>
                <a:cs typeface="Roboto"/>
                <a:sym typeface="Roboto"/>
              </a:rPr>
              <a:t>‹#›</a:t>
            </a:fld>
          </a:p>
        </p:txBody>
      </p:sp>
      <p:sp>
        <p:nvSpPr>
          <p:cNvPr id="247" name="Shape 247"/>
          <p:cNvSpPr txBox="1"/>
          <p:nvPr>
            <p:ph idx="1" type="body"/>
          </p:nvPr>
        </p:nvSpPr>
        <p:spPr>
          <a:xfrm>
            <a:off x="609600" y="2616200"/>
            <a:ext cx="2362200" cy="3022500"/>
          </a:xfrm>
          <a:prstGeom prst="rect">
            <a:avLst/>
          </a:prstGeom>
          <a:noFill/>
          <a:ln>
            <a:noFill/>
          </a:ln>
        </p:spPr>
        <p:txBody>
          <a:bodyPr anchorCtr="0" anchor="t" bIns="91425" lIns="91425" rIns="91425" tIns="91425"/>
          <a:lstStyle>
            <a:lvl1pPr rtl="0" algn="l">
              <a:spcBef>
                <a:spcPts val="0"/>
              </a:spcBef>
              <a:buClr>
                <a:srgbClr val="262626"/>
              </a:buClr>
              <a:buFont typeface="Roboto"/>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248" name="Shape 248"/>
          <p:cNvSpPr txBox="1"/>
          <p:nvPr>
            <p:ph idx="2" type="body"/>
          </p:nvPr>
        </p:nvSpPr>
        <p:spPr>
          <a:xfrm>
            <a:off x="609600" y="1905000"/>
            <a:ext cx="1984200" cy="463200"/>
          </a:xfrm>
          <a:prstGeom prst="rect">
            <a:avLst/>
          </a:prstGeom>
          <a:noFill/>
          <a:ln>
            <a:noFill/>
          </a:ln>
        </p:spPr>
        <p:txBody>
          <a:bodyPr anchorCtr="0" anchor="ctr" bIns="91425" lIns="91425" rIns="91425" tIns="91425"/>
          <a:lstStyle>
            <a:lvl1pPr rtl="0" algn="l">
              <a:spcBef>
                <a:spcPts val="0"/>
              </a:spcBef>
              <a:buClr>
                <a:srgbClr val="404040"/>
              </a:buClr>
              <a:buFont typeface="Roboto"/>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249" name="Shape 249"/>
          <p:cNvSpPr txBox="1"/>
          <p:nvPr>
            <p:ph idx="3" type="body"/>
          </p:nvPr>
        </p:nvSpPr>
        <p:spPr>
          <a:xfrm>
            <a:off x="3429000" y="2616200"/>
            <a:ext cx="2362200" cy="3022500"/>
          </a:xfrm>
          <a:prstGeom prst="rect">
            <a:avLst/>
          </a:prstGeom>
          <a:noFill/>
          <a:ln>
            <a:noFill/>
          </a:ln>
        </p:spPr>
        <p:txBody>
          <a:bodyPr anchorCtr="0" anchor="t" bIns="91425" lIns="91425" rIns="91425" tIns="91425"/>
          <a:lstStyle>
            <a:lvl1pPr rtl="0" algn="l">
              <a:spcBef>
                <a:spcPts val="0"/>
              </a:spcBef>
              <a:buClr>
                <a:srgbClr val="262626"/>
              </a:buClr>
              <a:buFont typeface="Roboto"/>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250" name="Shape 250"/>
          <p:cNvSpPr txBox="1"/>
          <p:nvPr>
            <p:ph idx="4" type="body"/>
          </p:nvPr>
        </p:nvSpPr>
        <p:spPr>
          <a:xfrm>
            <a:off x="6324600" y="2616200"/>
            <a:ext cx="2362200" cy="3022500"/>
          </a:xfrm>
          <a:prstGeom prst="rect">
            <a:avLst/>
          </a:prstGeom>
          <a:noFill/>
          <a:ln>
            <a:noFill/>
          </a:ln>
        </p:spPr>
        <p:txBody>
          <a:bodyPr anchorCtr="0" anchor="t" bIns="91425" lIns="91425" rIns="91425" tIns="91425"/>
          <a:lstStyle>
            <a:lvl1pPr rtl="0" algn="l">
              <a:spcBef>
                <a:spcPts val="0"/>
              </a:spcBef>
              <a:buClr>
                <a:srgbClr val="262626"/>
              </a:buClr>
              <a:buFont typeface="Roboto"/>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251" name="Shape 251"/>
          <p:cNvSpPr txBox="1"/>
          <p:nvPr>
            <p:ph idx="5" type="body"/>
          </p:nvPr>
        </p:nvSpPr>
        <p:spPr>
          <a:xfrm>
            <a:off x="3429000" y="1905000"/>
            <a:ext cx="1984200" cy="463200"/>
          </a:xfrm>
          <a:prstGeom prst="rect">
            <a:avLst/>
          </a:prstGeom>
          <a:noFill/>
          <a:ln>
            <a:noFill/>
          </a:ln>
        </p:spPr>
        <p:txBody>
          <a:bodyPr anchorCtr="0" anchor="ctr" bIns="91425" lIns="91425" rIns="91425" tIns="91425"/>
          <a:lstStyle>
            <a:lvl1pPr rtl="0" algn="l">
              <a:spcBef>
                <a:spcPts val="0"/>
              </a:spcBef>
              <a:buClr>
                <a:srgbClr val="404040"/>
              </a:buClr>
              <a:buFont typeface="Roboto"/>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252" name="Shape 252"/>
          <p:cNvSpPr txBox="1"/>
          <p:nvPr>
            <p:ph idx="6" type="body"/>
          </p:nvPr>
        </p:nvSpPr>
        <p:spPr>
          <a:xfrm>
            <a:off x="6324600" y="1905000"/>
            <a:ext cx="1984200" cy="463200"/>
          </a:xfrm>
          <a:prstGeom prst="rect">
            <a:avLst/>
          </a:prstGeom>
          <a:noFill/>
          <a:ln>
            <a:noFill/>
          </a:ln>
        </p:spPr>
        <p:txBody>
          <a:bodyPr anchorCtr="0" anchor="ctr" bIns="91425" lIns="91425" rIns="91425" tIns="91425"/>
          <a:lstStyle>
            <a:lvl1pPr rtl="0" algn="l">
              <a:spcBef>
                <a:spcPts val="0"/>
              </a:spcBef>
              <a:buClr>
                <a:srgbClr val="404040"/>
              </a:buClr>
              <a:buFont typeface="Roboto"/>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253" name="Shape 253"/>
          <p:cNvSpPr txBox="1"/>
          <p:nvPr>
            <p:ph idx="11" type="ftr"/>
          </p:nvPr>
        </p:nvSpPr>
        <p:spPr>
          <a:xfrm>
            <a:off x="457200" y="6484837"/>
            <a:ext cx="3238499" cy="365099"/>
          </a:xfrm>
          <a:prstGeom prst="rect">
            <a:avLst/>
          </a:prstGeom>
          <a:noFill/>
          <a:ln>
            <a:noFill/>
          </a:ln>
        </p:spPr>
        <p:txBody>
          <a:bodyPr anchorCtr="0" anchor="ctr" bIns="91425" lIns="91425" rIns="91425" tIns="91425"/>
          <a:lstStyle>
            <a:lvl1pPr indent="0" marL="0" marR="0" rtl="0" algn="l">
              <a:spcBef>
                <a:spcPts val="0"/>
              </a:spcBef>
              <a:defRPr/>
            </a:lvl1pPr>
            <a:lvl2pPr indent="0" marL="457200" marR="0" rtl="0" algn="l">
              <a:spcBef>
                <a:spcPts val="0"/>
              </a:spcBef>
              <a:defRPr/>
            </a:lvl2pPr>
            <a:lvl3pPr indent="0" marL="914400" marR="0" rtl="0" algn="l">
              <a:spcBef>
                <a:spcPts val="0"/>
              </a:spcBef>
              <a:defRPr/>
            </a:lvl3pPr>
            <a:lvl4pPr indent="0" marL="1371600" marR="0" rtl="0" algn="l">
              <a:spcBef>
                <a:spcPts val="0"/>
              </a:spcBef>
              <a:defRPr/>
            </a:lvl4pPr>
            <a:lvl5pPr indent="0" marL="1828800" marR="0" rtl="0" algn="l">
              <a:spcBef>
                <a:spcPts val="0"/>
              </a:spcBef>
              <a:defRPr/>
            </a:lvl5pPr>
            <a:lvl6pPr indent="0" marL="2286000" marR="0" rtl="0" algn="l">
              <a:spcBef>
                <a:spcPts val="0"/>
              </a:spcBef>
              <a:defRPr/>
            </a:lvl6pPr>
            <a:lvl7pPr indent="0" marL="2743200" marR="0" rtl="0" algn="l">
              <a:spcBef>
                <a:spcPts val="0"/>
              </a:spcBef>
              <a:defRPr/>
            </a:lvl7pPr>
            <a:lvl8pPr indent="0" marL="3200400" marR="0" rtl="0" algn="l">
              <a:spcBef>
                <a:spcPts val="0"/>
              </a:spcBef>
              <a:defRPr/>
            </a:lvl8pPr>
            <a:lvl9pPr indent="0" marL="3657600" marR="0" rtl="0" algn="l">
              <a:spcBef>
                <a:spcPts val="0"/>
              </a:spcBef>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and body">
    <p:spTree>
      <p:nvGrpSpPr>
        <p:cNvPr id="12" name="Shape 12"/>
        <p:cNvGrpSpPr/>
        <p:nvPr/>
      </p:nvGrpSpPr>
      <p:grpSpPr>
        <a:xfrm>
          <a:off x="0" y="0"/>
          <a:ext cx="0" cy="0"/>
          <a:chOff x="0" y="0"/>
          <a:chExt cx="0" cy="0"/>
        </a:xfrm>
      </p:grpSpPr>
      <p:sp>
        <p:nvSpPr>
          <p:cNvPr id="13" name="Shape 13"/>
          <p:cNvSpPr txBox="1"/>
          <p:nvPr>
            <p:ph type="title"/>
          </p:nvPr>
        </p:nvSpPr>
        <p:spPr>
          <a:xfrm>
            <a:off x="457200" y="274637"/>
            <a:ext cx="8229600" cy="1143000"/>
          </a:xfrm>
          <a:prstGeom prst="rect">
            <a:avLst/>
          </a:prstGeom>
        </p:spPr>
        <p:txBody>
          <a:bodyPr anchorCtr="0" anchor="b" bIns="91425" lIns="91425" rIns="91425" tIns="91425"/>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p:txBody>
      </p:sp>
      <p:sp>
        <p:nvSpPr>
          <p:cNvPr id="14" name="Shape 14"/>
          <p:cNvSpPr txBox="1"/>
          <p:nvPr>
            <p:ph idx="1" type="body"/>
          </p:nvPr>
        </p:nvSpPr>
        <p:spPr>
          <a:xfrm>
            <a:off x="457200" y="1600200"/>
            <a:ext cx="8229600" cy="4967700"/>
          </a:xfrm>
          <a:prstGeom prst="rect">
            <a:avLst/>
          </a:prstGeom>
        </p:spPr>
        <p:txBody>
          <a:bodyPr anchorCtr="0" anchor="t" bIns="91425" lIns="91425" rIns="91425" tIns="91425"/>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p:txBody>
      </p:sp>
      <p:sp>
        <p:nvSpPr>
          <p:cNvPr id="15" name="Shape 15"/>
          <p:cNvSpPr txBox="1"/>
          <p:nvPr>
            <p:ph idx="12" type="sldNum"/>
          </p:nvPr>
        </p:nvSpPr>
        <p:spPr>
          <a:xfrm>
            <a:off x="8556791" y="6333134"/>
            <a:ext cx="548699" cy="524699"/>
          </a:xfrm>
          <a:prstGeom prst="rect">
            <a:avLst/>
          </a:prstGeom>
        </p:spPr>
        <p:txBody>
          <a:bodyPr anchorCtr="0" anchor="ctr" bIns="91425" lIns="91425" rIns="91425" tIns="91425">
            <a:noAutofit/>
          </a:bodyPr>
          <a:lstStyle/>
          <a:p>
            <a:pPr>
              <a:spcBef>
                <a:spcPts val="0"/>
              </a:spcBef>
              <a:buNone/>
            </a:pPr>
            <a:fld id="{00000000-1234-1234-1234-123412341234}" type="slidenum">
              <a:rPr lang="en"/>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and two columns">
    <p:spTree>
      <p:nvGrpSpPr>
        <p:cNvPr id="16" name="Shape 16"/>
        <p:cNvGrpSpPr/>
        <p:nvPr/>
      </p:nvGrpSpPr>
      <p:grpSpPr>
        <a:xfrm>
          <a:off x="0" y="0"/>
          <a:ext cx="0" cy="0"/>
          <a:chOff x="0" y="0"/>
          <a:chExt cx="0" cy="0"/>
        </a:xfrm>
      </p:grpSpPr>
      <p:sp>
        <p:nvSpPr>
          <p:cNvPr id="17" name="Shape 17"/>
          <p:cNvSpPr txBox="1"/>
          <p:nvPr>
            <p:ph type="title"/>
          </p:nvPr>
        </p:nvSpPr>
        <p:spPr>
          <a:xfrm>
            <a:off x="457200" y="274637"/>
            <a:ext cx="8229600" cy="1143000"/>
          </a:xfrm>
          <a:prstGeom prst="rect">
            <a:avLst/>
          </a:prstGeom>
        </p:spPr>
        <p:txBody>
          <a:bodyPr anchorCtr="0" anchor="b" bIns="91425" lIns="91425" rIns="91425" tIns="91425"/>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p:txBody>
      </p:sp>
      <p:sp>
        <p:nvSpPr>
          <p:cNvPr id="18" name="Shape 18"/>
          <p:cNvSpPr txBox="1"/>
          <p:nvPr>
            <p:ph idx="1" type="body"/>
          </p:nvPr>
        </p:nvSpPr>
        <p:spPr>
          <a:xfrm>
            <a:off x="457200" y="1600200"/>
            <a:ext cx="3994500" cy="4967700"/>
          </a:xfrm>
          <a:prstGeom prst="rect">
            <a:avLst/>
          </a:prstGeom>
        </p:spPr>
        <p:txBody>
          <a:bodyPr anchorCtr="0" anchor="t" bIns="91425" lIns="91425" rIns="91425" tIns="91425"/>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p:txBody>
      </p:sp>
      <p:sp>
        <p:nvSpPr>
          <p:cNvPr id="19" name="Shape 19"/>
          <p:cNvSpPr txBox="1"/>
          <p:nvPr>
            <p:ph idx="2" type="body"/>
          </p:nvPr>
        </p:nvSpPr>
        <p:spPr>
          <a:xfrm>
            <a:off x="4692273" y="1600200"/>
            <a:ext cx="3994500" cy="4967700"/>
          </a:xfrm>
          <a:prstGeom prst="rect">
            <a:avLst/>
          </a:prstGeom>
        </p:spPr>
        <p:txBody>
          <a:bodyPr anchorCtr="0" anchor="t" bIns="91425" lIns="91425" rIns="91425" tIns="91425"/>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p:txBody>
      </p:sp>
      <p:sp>
        <p:nvSpPr>
          <p:cNvPr id="20" name="Shape 20"/>
          <p:cNvSpPr txBox="1"/>
          <p:nvPr>
            <p:ph idx="12" type="sldNum"/>
          </p:nvPr>
        </p:nvSpPr>
        <p:spPr>
          <a:xfrm>
            <a:off x="8556791" y="6333134"/>
            <a:ext cx="548699" cy="524699"/>
          </a:xfrm>
          <a:prstGeom prst="rect">
            <a:avLst/>
          </a:prstGeom>
        </p:spPr>
        <p:txBody>
          <a:bodyPr anchorCtr="0" anchor="ctr" bIns="91425" lIns="91425" rIns="91425" tIns="91425">
            <a:noAutofit/>
          </a:bodyPr>
          <a:lstStyle/>
          <a:p>
            <a:pPr>
              <a:spcBef>
                <a:spcPts val="0"/>
              </a:spcBef>
              <a:buNone/>
            </a:pPr>
            <a:fld id="{00000000-1234-1234-1234-123412341234}" type="slidenum">
              <a:rPr lang="en"/>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21" name="Shape 21"/>
        <p:cNvGrpSpPr/>
        <p:nvPr/>
      </p:nvGrpSpPr>
      <p:grpSpPr>
        <a:xfrm>
          <a:off x="0" y="0"/>
          <a:ext cx="0" cy="0"/>
          <a:chOff x="0" y="0"/>
          <a:chExt cx="0" cy="0"/>
        </a:xfrm>
      </p:grpSpPr>
      <p:sp>
        <p:nvSpPr>
          <p:cNvPr id="22" name="Shape 22"/>
          <p:cNvSpPr txBox="1"/>
          <p:nvPr>
            <p:ph type="title"/>
          </p:nvPr>
        </p:nvSpPr>
        <p:spPr>
          <a:xfrm>
            <a:off x="457200" y="274637"/>
            <a:ext cx="8229600" cy="1143000"/>
          </a:xfrm>
          <a:prstGeom prst="rect">
            <a:avLst/>
          </a:prstGeom>
        </p:spPr>
        <p:txBody>
          <a:bodyPr anchorCtr="0" anchor="b" bIns="91425" lIns="91425" rIns="91425" tIns="91425"/>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p:txBody>
      </p:sp>
      <p:sp>
        <p:nvSpPr>
          <p:cNvPr id="23" name="Shape 23"/>
          <p:cNvSpPr txBox="1"/>
          <p:nvPr>
            <p:ph idx="12" type="sldNum"/>
          </p:nvPr>
        </p:nvSpPr>
        <p:spPr>
          <a:xfrm>
            <a:off x="8556791" y="6333134"/>
            <a:ext cx="548699" cy="524699"/>
          </a:xfrm>
          <a:prstGeom prst="rect">
            <a:avLst/>
          </a:prstGeom>
        </p:spPr>
        <p:txBody>
          <a:bodyPr anchorCtr="0" anchor="ctr" bIns="91425" lIns="91425" rIns="91425" tIns="91425">
            <a:noAutofit/>
          </a:bodyPr>
          <a:lstStyle/>
          <a:p>
            <a:pPr>
              <a:spcBef>
                <a:spcPts val="0"/>
              </a:spcBef>
              <a:buNone/>
            </a:pPr>
            <a:fld id="{00000000-1234-1234-1234-123412341234}" type="slidenum">
              <a:rPr lang="en"/>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ption">
    <p:spTree>
      <p:nvGrpSpPr>
        <p:cNvPr id="24" name="Shape 24"/>
        <p:cNvGrpSpPr/>
        <p:nvPr/>
      </p:nvGrpSpPr>
      <p:grpSpPr>
        <a:xfrm>
          <a:off x="0" y="0"/>
          <a:ext cx="0" cy="0"/>
          <a:chOff x="0" y="0"/>
          <a:chExt cx="0" cy="0"/>
        </a:xfrm>
      </p:grpSpPr>
      <p:sp>
        <p:nvSpPr>
          <p:cNvPr id="25" name="Shape 25"/>
          <p:cNvSpPr txBox="1"/>
          <p:nvPr>
            <p:ph idx="1" type="body"/>
          </p:nvPr>
        </p:nvSpPr>
        <p:spPr>
          <a:xfrm>
            <a:off x="457200" y="5875079"/>
            <a:ext cx="8229600" cy="692700"/>
          </a:xfrm>
          <a:prstGeom prst="rect">
            <a:avLst/>
          </a:prstGeom>
        </p:spPr>
        <p:txBody>
          <a:bodyPr anchorCtr="0" anchor="t" bIns="91425" lIns="91425" rIns="91425" tIns="91425"/>
          <a:lstStyle>
            <a:lvl1pPr algn="ctr">
              <a:spcBef>
                <a:spcPts val="360"/>
              </a:spcBef>
              <a:buSzPct val="100000"/>
              <a:buNone/>
              <a:defRPr sz="1800"/>
            </a:lvl1pPr>
          </a:lstStyle>
          <a:p/>
        </p:txBody>
      </p:sp>
      <p:sp>
        <p:nvSpPr>
          <p:cNvPr id="26" name="Shape 26"/>
          <p:cNvSpPr txBox="1"/>
          <p:nvPr>
            <p:ph idx="12" type="sldNum"/>
          </p:nvPr>
        </p:nvSpPr>
        <p:spPr>
          <a:xfrm>
            <a:off x="8556791" y="6333134"/>
            <a:ext cx="548699" cy="524699"/>
          </a:xfrm>
          <a:prstGeom prst="rect">
            <a:avLst/>
          </a:prstGeom>
        </p:spPr>
        <p:txBody>
          <a:bodyPr anchorCtr="0" anchor="ctr" bIns="91425" lIns="91425" rIns="91425" tIns="91425">
            <a:noAutofit/>
          </a:bodyPr>
          <a:lstStyle/>
          <a:p>
            <a:pPr>
              <a:spcBef>
                <a:spcPts val="0"/>
              </a:spcBef>
              <a:buNone/>
            </a:pPr>
            <a:fld id="{00000000-1234-1234-1234-123412341234}" type="slidenum">
              <a:rPr lang="en"/>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27" name="Shape 27"/>
        <p:cNvGrpSpPr/>
        <p:nvPr/>
      </p:nvGrpSpPr>
      <p:grpSpPr>
        <a:xfrm>
          <a:off x="0" y="0"/>
          <a:ext cx="0" cy="0"/>
          <a:chOff x="0" y="0"/>
          <a:chExt cx="0" cy="0"/>
        </a:xfrm>
      </p:grpSpPr>
      <p:sp>
        <p:nvSpPr>
          <p:cNvPr id="28" name="Shape 28"/>
          <p:cNvSpPr txBox="1"/>
          <p:nvPr>
            <p:ph idx="12" type="sldNum"/>
          </p:nvPr>
        </p:nvSpPr>
        <p:spPr>
          <a:xfrm>
            <a:off x="8556791" y="6333134"/>
            <a:ext cx="548699" cy="524699"/>
          </a:xfrm>
          <a:prstGeom prst="rect">
            <a:avLst/>
          </a:prstGeom>
        </p:spPr>
        <p:txBody>
          <a:bodyPr anchorCtr="0" anchor="ctr" bIns="91425" lIns="91425" rIns="91425" tIns="91425">
            <a:noAutofit/>
          </a:bodyPr>
          <a:lstStyle/>
          <a:p>
            <a:pPr>
              <a:spcBef>
                <a:spcPts val="0"/>
              </a:spcBef>
              <a:buNone/>
            </a:pPr>
            <a:fld id="{00000000-1234-1234-1234-123412341234}" type="slidenum">
              <a:rPr lang="en"/>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bg>
      <p:bgPr>
        <a:blipFill>
          <a:blip r:embed="rId2">
            <a:alphaModFix/>
          </a:blip>
          <a:stretch>
            <a:fillRect/>
          </a:stretch>
        </a:blipFill>
      </p:bgPr>
    </p:bg>
    <p:spTree>
      <p:nvGrpSpPr>
        <p:cNvPr id="38" name="Shape 38"/>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Hackworks Theme">
    <p:spTree>
      <p:nvGrpSpPr>
        <p:cNvPr id="39" name="Shape 39"/>
        <p:cNvGrpSpPr/>
        <p:nvPr/>
      </p:nvGrpSpPr>
      <p:grpSpPr>
        <a:xfrm>
          <a:off x="0" y="0"/>
          <a:ext cx="0" cy="0"/>
          <a:chOff x="0" y="0"/>
          <a:chExt cx="0" cy="0"/>
        </a:xfrm>
      </p:grpSpPr>
      <p:sp>
        <p:nvSpPr>
          <p:cNvPr id="40" name="Shape 40"/>
          <p:cNvSpPr txBox="1"/>
          <p:nvPr>
            <p:ph type="title"/>
          </p:nvPr>
        </p:nvSpPr>
        <p:spPr>
          <a:xfrm>
            <a:off x="457200" y="274637"/>
            <a:ext cx="8229600" cy="1143000"/>
          </a:xfrm>
          <a:prstGeom prst="rect">
            <a:avLst/>
          </a:prstGeom>
        </p:spPr>
        <p:txBody>
          <a:bodyPr anchorCtr="0" anchor="b" bIns="91425" lIns="91425" rIns="91425" tIns="91425"/>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41" name="Shape 41"/>
          <p:cNvSpPr txBox="1"/>
          <p:nvPr>
            <p:ph idx="1" type="body"/>
          </p:nvPr>
        </p:nvSpPr>
        <p:spPr>
          <a:xfrm>
            <a:off x="457200" y="1600200"/>
            <a:ext cx="8229600" cy="4967700"/>
          </a:xfrm>
          <a:prstGeom prst="rect">
            <a:avLst/>
          </a:prstGeom>
        </p:spPr>
        <p:txBody>
          <a:bodyPr anchorCtr="0" anchor="t" bIns="91425" lIns="91425" rIns="91425" tIns="91425"/>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42" name="Shape 42"/>
          <p:cNvSpPr/>
          <p:nvPr/>
        </p:nvSpPr>
        <p:spPr>
          <a:xfrm rot="10800000">
            <a:off x="8506699" y="-50"/>
            <a:ext cx="637200" cy="637200"/>
          </a:xfrm>
          <a:prstGeom prst="rtTriangle">
            <a:avLst/>
          </a:prstGeom>
          <a:solidFill>
            <a:srgbClr val="19D1C3"/>
          </a:solidFill>
          <a:ln>
            <a:noFill/>
          </a:ln>
        </p:spPr>
        <p:txBody>
          <a:bodyPr anchorCtr="0" anchor="ctr" bIns="91425" lIns="91425" rIns="91425" tIns="91425">
            <a:noAutofit/>
          </a:bodyPr>
          <a:lstStyle/>
          <a:p>
            <a:pPr>
              <a:spcBef>
                <a:spcPts val="0"/>
              </a:spcBef>
              <a:buNone/>
            </a:pPr>
            <a:r>
              <a:t/>
            </a:r>
            <a:endParaRPr/>
          </a:p>
        </p:txBody>
      </p:sp>
      <p:sp>
        <p:nvSpPr>
          <p:cNvPr id="43" name="Shape 43"/>
          <p:cNvSpPr txBox="1"/>
          <p:nvPr>
            <p:ph idx="12" type="sldNum"/>
          </p:nvPr>
        </p:nvSpPr>
        <p:spPr>
          <a:xfrm>
            <a:off x="8595291" y="-76190"/>
            <a:ext cx="548699" cy="524699"/>
          </a:xfrm>
          <a:prstGeom prst="rect">
            <a:avLst/>
          </a:prstGeom>
          <a:noFill/>
          <a:ln>
            <a:noFill/>
          </a:ln>
        </p:spPr>
        <p:txBody>
          <a:bodyPr anchorCtr="0" anchor="ctr" bIns="91425" lIns="91425" rIns="91425" tIns="91425">
            <a:noAutofit/>
          </a:bodyPr>
          <a:lstStyle/>
          <a:p>
            <a:pPr lvl="0" rtl="0" algn="r">
              <a:spcBef>
                <a:spcPts val="0"/>
              </a:spcBef>
              <a:buNone/>
            </a:pPr>
            <a:fld id="{00000000-1234-1234-1234-123412341234}" type="slidenum">
              <a:rPr lang="en">
                <a:solidFill>
                  <a:schemeClr val="lt1"/>
                </a:solidFill>
                <a:latin typeface="Montserrat"/>
                <a:ea typeface="Montserrat"/>
                <a:cs typeface="Montserrat"/>
                <a:sym typeface="Montserrat"/>
              </a:rPr>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and two columns">
    <p:spTree>
      <p:nvGrpSpPr>
        <p:cNvPr id="44" name="Shape 44"/>
        <p:cNvGrpSpPr/>
        <p:nvPr/>
      </p:nvGrpSpPr>
      <p:grpSpPr>
        <a:xfrm>
          <a:off x="0" y="0"/>
          <a:ext cx="0" cy="0"/>
          <a:chOff x="0" y="0"/>
          <a:chExt cx="0" cy="0"/>
        </a:xfrm>
      </p:grpSpPr>
      <p:sp>
        <p:nvSpPr>
          <p:cNvPr id="45" name="Shape 45"/>
          <p:cNvSpPr txBox="1"/>
          <p:nvPr>
            <p:ph type="title"/>
          </p:nvPr>
        </p:nvSpPr>
        <p:spPr>
          <a:xfrm>
            <a:off x="457200" y="274637"/>
            <a:ext cx="8229600" cy="1143000"/>
          </a:xfrm>
          <a:prstGeom prst="rect">
            <a:avLst/>
          </a:prstGeom>
        </p:spPr>
        <p:txBody>
          <a:bodyPr anchorCtr="0" anchor="b" bIns="91425" lIns="91425" rIns="91425" tIns="91425"/>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46" name="Shape 46"/>
          <p:cNvSpPr txBox="1"/>
          <p:nvPr>
            <p:ph idx="1" type="body"/>
          </p:nvPr>
        </p:nvSpPr>
        <p:spPr>
          <a:xfrm>
            <a:off x="457200" y="1600200"/>
            <a:ext cx="3994500" cy="4967700"/>
          </a:xfrm>
          <a:prstGeom prst="rect">
            <a:avLst/>
          </a:prstGeom>
        </p:spPr>
        <p:txBody>
          <a:bodyPr anchorCtr="0" anchor="t" bIns="91425" lIns="91425" rIns="91425" tIns="91425"/>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47" name="Shape 47"/>
          <p:cNvSpPr txBox="1"/>
          <p:nvPr>
            <p:ph idx="2" type="body"/>
          </p:nvPr>
        </p:nvSpPr>
        <p:spPr>
          <a:xfrm>
            <a:off x="4692273" y="1600200"/>
            <a:ext cx="3994500" cy="4967700"/>
          </a:xfrm>
          <a:prstGeom prst="rect">
            <a:avLst/>
          </a:prstGeom>
        </p:spPr>
        <p:txBody>
          <a:bodyPr anchorCtr="0" anchor="t" bIns="91425" lIns="91425" rIns="91425" tIns="91425"/>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48" name="Shape 48"/>
          <p:cNvSpPr/>
          <p:nvPr/>
        </p:nvSpPr>
        <p:spPr>
          <a:xfrm rot="10800000">
            <a:off x="8506699" y="-50"/>
            <a:ext cx="637200" cy="637200"/>
          </a:xfrm>
          <a:prstGeom prst="rtTriangle">
            <a:avLst/>
          </a:prstGeom>
          <a:solidFill>
            <a:srgbClr val="19D1C3"/>
          </a:solidFill>
          <a:ln>
            <a:noFill/>
          </a:ln>
        </p:spPr>
        <p:txBody>
          <a:bodyPr anchorCtr="0" anchor="ctr" bIns="91425" lIns="91425" rIns="91425" tIns="91425">
            <a:noAutofit/>
          </a:bodyPr>
          <a:lstStyle/>
          <a:p>
            <a:pPr>
              <a:spcBef>
                <a:spcPts val="0"/>
              </a:spcBef>
              <a:buNone/>
            </a:pPr>
            <a:r>
              <a:t/>
            </a:r>
            <a:endParaRPr/>
          </a:p>
        </p:txBody>
      </p:sp>
      <p:sp>
        <p:nvSpPr>
          <p:cNvPr id="49" name="Shape 49"/>
          <p:cNvSpPr txBox="1"/>
          <p:nvPr>
            <p:ph idx="12" type="sldNum"/>
          </p:nvPr>
        </p:nvSpPr>
        <p:spPr>
          <a:xfrm>
            <a:off x="8595291" y="-76190"/>
            <a:ext cx="548699" cy="524699"/>
          </a:xfrm>
          <a:prstGeom prst="rect">
            <a:avLst/>
          </a:prstGeom>
          <a:noFill/>
          <a:ln>
            <a:noFill/>
          </a:ln>
        </p:spPr>
        <p:txBody>
          <a:bodyPr anchorCtr="0" anchor="ctr" bIns="91425" lIns="91425" rIns="91425" tIns="91425">
            <a:noAutofit/>
          </a:bodyPr>
          <a:lstStyle/>
          <a:p>
            <a:pPr lvl="0" rtl="0" algn="r">
              <a:spcBef>
                <a:spcPts val="0"/>
              </a:spcBef>
              <a:buNone/>
            </a:pPr>
            <a:fld id="{00000000-1234-1234-1234-123412341234}" type="slidenum">
              <a:rPr lang="en">
                <a:solidFill>
                  <a:schemeClr val="lt1"/>
                </a:solidFill>
              </a:rPr>
              <a:t>‹#›</a:t>
            </a:fld>
          </a:p>
        </p:txBody>
      </p:sp>
      <p:pic>
        <p:nvPicPr>
          <p:cNvPr id="50" name="Shape 50"/>
          <p:cNvPicPr preferRelativeResize="0"/>
          <p:nvPr/>
        </p:nvPicPr>
        <p:blipFill>
          <a:blip r:embed="rId2">
            <a:alphaModFix/>
          </a:blip>
          <a:stretch>
            <a:fillRect/>
          </a:stretch>
        </p:blipFill>
        <p:spPr>
          <a:xfrm>
            <a:off x="7538360" y="6424525"/>
            <a:ext cx="1525570" cy="308899"/>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19.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theme" Target="../theme/theme4.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9.png"/><Relationship Id="rId2" Type="http://schemas.openxmlformats.org/officeDocument/2006/relationships/slideLayout" Target="../slideLayouts/slideLayout7.xml"/><Relationship Id="rId3" Type="http://schemas.openxmlformats.org/officeDocument/2006/relationships/slideLayout" Target="../slideLayouts/slideLayout8.xml"/><Relationship Id="rId4" Type="http://schemas.openxmlformats.org/officeDocument/2006/relationships/slideLayout" Target="../slideLayouts/slideLayout9.xml"/><Relationship Id="rId5" Type="http://schemas.openxmlformats.org/officeDocument/2006/relationships/slideLayout" Target="../slideLayouts/slideLayout10.xml"/><Relationship Id="rId6" Type="http://schemas.openxmlformats.org/officeDocument/2006/relationships/slideLayout" Target="../slideLayouts/slideLayout11.xml"/><Relationship Id="rId7" Type="http://schemas.openxmlformats.org/officeDocument/2006/relationships/slideLayout" Target="../slideLayouts/slideLayout12.xml"/><Relationship Id="rId8" Type="http://schemas.openxmlformats.org/officeDocument/2006/relationships/theme" Target="../theme/theme3.xml"/></Relationships>
</file>

<file path=ppt/slideMasters/_rels/slideMaster3.xml.rels><?xml version="1.0" encoding="UTF-8" standalone="yes"?><Relationships xmlns="http://schemas.openxmlformats.org/package/2006/relationships"><Relationship Id="rId1" Type="http://schemas.openxmlformats.org/officeDocument/2006/relationships/image" Target="../media/image19.png"/><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a:blip r:embed="rId1">
            <a:alphaModFix/>
          </a:blip>
          <a:stretch>
            <a:fillRect/>
          </a:stretch>
        </a:blipFill>
      </p:bgPr>
    </p:bg>
    <p:spTree>
      <p:nvGrpSpPr>
        <p:cNvPr id="4" name="Shape 4"/>
        <p:cNvGrpSpPr/>
        <p:nvPr/>
      </p:nvGrpSpPr>
      <p:grpSpPr>
        <a:xfrm>
          <a:off x="0" y="0"/>
          <a:ext cx="0" cy="0"/>
          <a:chOff x="0" y="0"/>
          <a:chExt cx="0" cy="0"/>
        </a:xfrm>
      </p:grpSpPr>
      <p:sp>
        <p:nvSpPr>
          <p:cNvPr id="5" name="Shape 5"/>
          <p:cNvSpPr txBox="1"/>
          <p:nvPr>
            <p:ph type="title"/>
          </p:nvPr>
        </p:nvSpPr>
        <p:spPr>
          <a:xfrm>
            <a:off x="457200" y="274637"/>
            <a:ext cx="8229600" cy="1143000"/>
          </a:xfrm>
          <a:prstGeom prst="rect">
            <a:avLst/>
          </a:prstGeom>
          <a:noFill/>
          <a:ln>
            <a:noFill/>
          </a:ln>
        </p:spPr>
        <p:txBody>
          <a:bodyPr anchorCtr="0" anchor="b" bIns="91425" lIns="91425" rIns="91425" tIns="91425"/>
          <a:lstStyle>
            <a:lvl1pPr>
              <a:spcBef>
                <a:spcPts val="0"/>
              </a:spcBef>
              <a:buClr>
                <a:schemeClr val="dk1"/>
              </a:buClr>
              <a:buSzPct val="100000"/>
              <a:buNone/>
              <a:defRPr b="1" sz="3600">
                <a:solidFill>
                  <a:schemeClr val="dk1"/>
                </a:solidFill>
              </a:defRPr>
            </a:lvl1pPr>
            <a:lvl2pPr>
              <a:spcBef>
                <a:spcPts val="0"/>
              </a:spcBef>
              <a:buClr>
                <a:schemeClr val="dk1"/>
              </a:buClr>
              <a:buSzPct val="100000"/>
              <a:buNone/>
              <a:defRPr b="1" sz="3600">
                <a:solidFill>
                  <a:schemeClr val="dk1"/>
                </a:solidFill>
              </a:defRPr>
            </a:lvl2pPr>
            <a:lvl3pPr>
              <a:spcBef>
                <a:spcPts val="0"/>
              </a:spcBef>
              <a:buClr>
                <a:schemeClr val="dk1"/>
              </a:buClr>
              <a:buSzPct val="100000"/>
              <a:buNone/>
              <a:defRPr b="1" sz="3600">
                <a:solidFill>
                  <a:schemeClr val="dk1"/>
                </a:solidFill>
              </a:defRPr>
            </a:lvl3pPr>
            <a:lvl4pPr>
              <a:spcBef>
                <a:spcPts val="0"/>
              </a:spcBef>
              <a:buClr>
                <a:schemeClr val="dk1"/>
              </a:buClr>
              <a:buSzPct val="100000"/>
              <a:buNone/>
              <a:defRPr b="1" sz="3600">
                <a:solidFill>
                  <a:schemeClr val="dk1"/>
                </a:solidFill>
              </a:defRPr>
            </a:lvl4pPr>
            <a:lvl5pPr>
              <a:spcBef>
                <a:spcPts val="0"/>
              </a:spcBef>
              <a:buClr>
                <a:schemeClr val="dk1"/>
              </a:buClr>
              <a:buSzPct val="100000"/>
              <a:buNone/>
              <a:defRPr b="1" sz="3600">
                <a:solidFill>
                  <a:schemeClr val="dk1"/>
                </a:solidFill>
              </a:defRPr>
            </a:lvl5pPr>
            <a:lvl6pPr>
              <a:spcBef>
                <a:spcPts val="0"/>
              </a:spcBef>
              <a:buClr>
                <a:schemeClr val="dk1"/>
              </a:buClr>
              <a:buSzPct val="100000"/>
              <a:buNone/>
              <a:defRPr b="1" sz="3600">
                <a:solidFill>
                  <a:schemeClr val="dk1"/>
                </a:solidFill>
              </a:defRPr>
            </a:lvl6pPr>
            <a:lvl7pPr>
              <a:spcBef>
                <a:spcPts val="0"/>
              </a:spcBef>
              <a:buClr>
                <a:schemeClr val="dk1"/>
              </a:buClr>
              <a:buSzPct val="100000"/>
              <a:buNone/>
              <a:defRPr b="1" sz="3600">
                <a:solidFill>
                  <a:schemeClr val="dk1"/>
                </a:solidFill>
              </a:defRPr>
            </a:lvl7pPr>
            <a:lvl8pPr>
              <a:spcBef>
                <a:spcPts val="0"/>
              </a:spcBef>
              <a:buClr>
                <a:schemeClr val="dk1"/>
              </a:buClr>
              <a:buSzPct val="100000"/>
              <a:buNone/>
              <a:defRPr b="1" sz="3600">
                <a:solidFill>
                  <a:schemeClr val="dk1"/>
                </a:solidFill>
              </a:defRPr>
            </a:lvl8pPr>
            <a:lvl9pPr>
              <a:spcBef>
                <a:spcPts val="0"/>
              </a:spcBef>
              <a:buClr>
                <a:schemeClr val="dk1"/>
              </a:buClr>
              <a:buSzPct val="100000"/>
              <a:buNone/>
              <a:defRPr b="1" sz="3600">
                <a:solidFill>
                  <a:schemeClr val="dk1"/>
                </a:solidFill>
              </a:defRPr>
            </a:lvl9pPr>
          </a:lstStyle>
          <a:p/>
        </p:txBody>
      </p:sp>
      <p:sp>
        <p:nvSpPr>
          <p:cNvPr id="6" name="Shape 6"/>
          <p:cNvSpPr txBox="1"/>
          <p:nvPr>
            <p:ph idx="1" type="body"/>
          </p:nvPr>
        </p:nvSpPr>
        <p:spPr>
          <a:xfrm>
            <a:off x="457200" y="1600200"/>
            <a:ext cx="8229600" cy="4967700"/>
          </a:xfrm>
          <a:prstGeom prst="rect">
            <a:avLst/>
          </a:prstGeom>
          <a:noFill/>
          <a:ln>
            <a:noFill/>
          </a:ln>
        </p:spPr>
        <p:txBody>
          <a:bodyPr anchorCtr="0" anchor="t" bIns="91425" lIns="91425" rIns="91425" tIns="91425"/>
          <a:lstStyle>
            <a:lvl1pPr>
              <a:spcBef>
                <a:spcPts val="600"/>
              </a:spcBef>
              <a:buClr>
                <a:schemeClr val="dk1"/>
              </a:buClr>
              <a:buSzPct val="100000"/>
              <a:defRPr sz="3000">
                <a:solidFill>
                  <a:schemeClr val="dk1"/>
                </a:solidFill>
              </a:defRPr>
            </a:lvl1pPr>
            <a:lvl2pPr>
              <a:spcBef>
                <a:spcPts val="480"/>
              </a:spcBef>
              <a:buClr>
                <a:schemeClr val="dk1"/>
              </a:buClr>
              <a:buSzPct val="100000"/>
              <a:defRPr sz="2400">
                <a:solidFill>
                  <a:schemeClr val="dk1"/>
                </a:solidFill>
              </a:defRPr>
            </a:lvl2pPr>
            <a:lvl3pPr>
              <a:spcBef>
                <a:spcPts val="480"/>
              </a:spcBef>
              <a:buClr>
                <a:schemeClr val="dk1"/>
              </a:buClr>
              <a:buSzPct val="100000"/>
              <a:defRPr sz="2400">
                <a:solidFill>
                  <a:schemeClr val="dk1"/>
                </a:solidFill>
              </a:defRPr>
            </a:lvl3pPr>
            <a:lvl4pPr>
              <a:spcBef>
                <a:spcPts val="360"/>
              </a:spcBef>
              <a:buClr>
                <a:schemeClr val="dk1"/>
              </a:buClr>
              <a:buSzPct val="100000"/>
              <a:defRPr sz="1800">
                <a:solidFill>
                  <a:schemeClr val="dk1"/>
                </a:solidFill>
              </a:defRPr>
            </a:lvl4pPr>
            <a:lvl5pPr>
              <a:spcBef>
                <a:spcPts val="360"/>
              </a:spcBef>
              <a:buClr>
                <a:schemeClr val="dk1"/>
              </a:buClr>
              <a:buSzPct val="100000"/>
              <a:defRPr sz="1800">
                <a:solidFill>
                  <a:schemeClr val="dk1"/>
                </a:solidFill>
              </a:defRPr>
            </a:lvl5pPr>
            <a:lvl6pPr>
              <a:spcBef>
                <a:spcPts val="360"/>
              </a:spcBef>
              <a:buClr>
                <a:schemeClr val="dk1"/>
              </a:buClr>
              <a:buSzPct val="100000"/>
              <a:defRPr sz="1800">
                <a:solidFill>
                  <a:schemeClr val="dk1"/>
                </a:solidFill>
              </a:defRPr>
            </a:lvl6pPr>
            <a:lvl7pPr>
              <a:spcBef>
                <a:spcPts val="360"/>
              </a:spcBef>
              <a:buClr>
                <a:schemeClr val="dk1"/>
              </a:buClr>
              <a:buSzPct val="100000"/>
              <a:defRPr sz="1800">
                <a:solidFill>
                  <a:schemeClr val="dk1"/>
                </a:solidFill>
              </a:defRPr>
            </a:lvl7pPr>
            <a:lvl8pPr>
              <a:spcBef>
                <a:spcPts val="360"/>
              </a:spcBef>
              <a:buClr>
                <a:schemeClr val="dk1"/>
              </a:buClr>
              <a:buSzPct val="100000"/>
              <a:defRPr sz="1800">
                <a:solidFill>
                  <a:schemeClr val="dk1"/>
                </a:solidFill>
              </a:defRPr>
            </a:lvl8pPr>
            <a:lvl9pPr>
              <a:spcBef>
                <a:spcPts val="360"/>
              </a:spcBef>
              <a:buClr>
                <a:schemeClr val="dk1"/>
              </a:buClr>
              <a:buSzPct val="100000"/>
              <a:defRPr sz="1800">
                <a:solidFill>
                  <a:schemeClr val="dk1"/>
                </a:solidFill>
              </a:defRPr>
            </a:lvl9pPr>
          </a:lstStyle>
          <a:p/>
        </p:txBody>
      </p:sp>
      <p:sp>
        <p:nvSpPr>
          <p:cNvPr id="7" name="Shape 7"/>
          <p:cNvSpPr txBox="1"/>
          <p:nvPr>
            <p:ph idx="12" type="sldNum"/>
          </p:nvPr>
        </p:nvSpPr>
        <p:spPr>
          <a:xfrm>
            <a:off x="8556791" y="6333134"/>
            <a:ext cx="548699" cy="524699"/>
          </a:xfrm>
          <a:prstGeom prst="rect">
            <a:avLst/>
          </a:prstGeom>
          <a:noFill/>
          <a:ln>
            <a:noFill/>
          </a:ln>
        </p:spPr>
        <p:txBody>
          <a:bodyPr anchorCtr="0" anchor="ctr" bIns="91425" lIns="91425" rIns="91425" tIns="91425">
            <a:noAutofit/>
          </a:bodyPr>
          <a:lstStyle/>
          <a:p>
            <a:pPr algn="r">
              <a:spcBef>
                <a:spcPts val="0"/>
              </a:spcBef>
              <a:buNone/>
            </a:pPr>
            <a:fld id="{00000000-1234-1234-1234-123412341234}" type="slidenum">
              <a:rPr lang="en" sz="1300">
                <a:solidFill>
                  <a:schemeClr val="dk1"/>
                </a:solidFill>
              </a:rPr>
              <a:t>‹#›</a:t>
            </a:fld>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Lst>
  <p:hf dt="0" ftr="0" hdr="0"/>
  <p:txStyles>
    <p:titleStyle>
      <a:defPPr marR="0" rtl="0" algn="l">
        <a:lnSpc>
          <a:spcPct val="100000"/>
        </a:lnSpc>
        <a:spcBef>
          <a:spcPts val="0"/>
        </a:spcBef>
        <a:spcAft>
          <a:spcPts val="0"/>
        </a:spcAft>
      </a:defPPr>
      <a:lvl1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1pPr>
    </p:titleStyle>
    <p:bodyStyle>
      <a:defPPr marR="0" rtl="0" algn="l">
        <a:lnSpc>
          <a:spcPct val="100000"/>
        </a:lnSpc>
        <a:spcBef>
          <a:spcPts val="0"/>
        </a:spcBef>
        <a:spcAft>
          <a:spcPts val="0"/>
        </a:spcAft>
      </a:defPPr>
      <a:lvl1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1pPr>
      <a:lvl2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2pPr>
      <a:lvl3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3pPr>
      <a:lvl4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4pPr>
      <a:lvl5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5pPr>
      <a:lvl6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6pPr>
      <a:lvl7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7pPr>
      <a:lvl8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8pPr>
      <a:lvl9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9pPr>
    </p:bodyStyle>
    <p:otherStyle>
      <a:defPPr marR="0" rtl="0" algn="l">
        <a:lnSpc>
          <a:spcPct val="100000"/>
        </a:lnSpc>
        <a:spcBef>
          <a:spcPts val="0"/>
        </a:spcBef>
        <a:spcAft>
          <a:spcPts val="0"/>
        </a:spcAft>
      </a:defPPr>
      <a:lvl1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1pPr>
      <a:lvl2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2pPr>
      <a:lvl3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3pPr>
      <a:lvl4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4pPr>
      <a:lvl5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5pPr>
      <a:lvl6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6pPr>
      <a:lvl7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7pPr>
      <a:lvl8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8pPr>
      <a:lvl9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a:blip r:embed="rId1">
            <a:alphaModFix/>
          </a:blip>
          <a:stretch>
            <a:fillRect/>
          </a:stretch>
        </a:blipFill>
      </p:bgPr>
    </p:bg>
    <p:spTree>
      <p:nvGrpSpPr>
        <p:cNvPr id="35" name="Shape 35"/>
        <p:cNvGrpSpPr/>
        <p:nvPr/>
      </p:nvGrpSpPr>
      <p:grpSpPr>
        <a:xfrm>
          <a:off x="0" y="0"/>
          <a:ext cx="0" cy="0"/>
          <a:chOff x="0" y="0"/>
          <a:chExt cx="0" cy="0"/>
        </a:xfrm>
      </p:grpSpPr>
      <p:sp>
        <p:nvSpPr>
          <p:cNvPr id="36" name="Shape 36"/>
          <p:cNvSpPr txBox="1"/>
          <p:nvPr>
            <p:ph type="title"/>
          </p:nvPr>
        </p:nvSpPr>
        <p:spPr>
          <a:xfrm>
            <a:off x="457200" y="274637"/>
            <a:ext cx="8229600" cy="1143000"/>
          </a:xfrm>
          <a:prstGeom prst="rect">
            <a:avLst/>
          </a:prstGeom>
          <a:noFill/>
          <a:ln>
            <a:noFill/>
          </a:ln>
        </p:spPr>
        <p:txBody>
          <a:bodyPr anchorCtr="0" anchor="b" bIns="91425" lIns="91425" rIns="91425" tIns="91425"/>
          <a:lstStyle>
            <a:lvl1pPr rtl="0">
              <a:spcBef>
                <a:spcPts val="0"/>
              </a:spcBef>
              <a:buClr>
                <a:srgbClr val="434343"/>
              </a:buClr>
              <a:buSzPct val="100000"/>
              <a:buFont typeface="Montserrat"/>
              <a:buNone/>
              <a:defRPr b="1" sz="3600">
                <a:solidFill>
                  <a:srgbClr val="434343"/>
                </a:solidFill>
                <a:latin typeface="Montserrat"/>
                <a:ea typeface="Montserrat"/>
                <a:cs typeface="Montserrat"/>
                <a:sym typeface="Montserrat"/>
              </a:defRPr>
            </a:lvl1pPr>
            <a:lvl2pPr rtl="0">
              <a:spcBef>
                <a:spcPts val="0"/>
              </a:spcBef>
              <a:buClr>
                <a:srgbClr val="434343"/>
              </a:buClr>
              <a:buSzPct val="100000"/>
              <a:buFont typeface="Montserrat"/>
              <a:buNone/>
              <a:defRPr b="1" sz="3600">
                <a:solidFill>
                  <a:srgbClr val="434343"/>
                </a:solidFill>
                <a:latin typeface="Montserrat"/>
                <a:ea typeface="Montserrat"/>
                <a:cs typeface="Montserrat"/>
                <a:sym typeface="Montserrat"/>
              </a:defRPr>
            </a:lvl2pPr>
            <a:lvl3pPr rtl="0">
              <a:spcBef>
                <a:spcPts val="0"/>
              </a:spcBef>
              <a:buClr>
                <a:srgbClr val="434343"/>
              </a:buClr>
              <a:buSzPct val="100000"/>
              <a:buFont typeface="Montserrat"/>
              <a:buNone/>
              <a:defRPr b="1" sz="3600">
                <a:solidFill>
                  <a:srgbClr val="434343"/>
                </a:solidFill>
                <a:latin typeface="Montserrat"/>
                <a:ea typeface="Montserrat"/>
                <a:cs typeface="Montserrat"/>
                <a:sym typeface="Montserrat"/>
              </a:defRPr>
            </a:lvl3pPr>
            <a:lvl4pPr rtl="0">
              <a:spcBef>
                <a:spcPts val="0"/>
              </a:spcBef>
              <a:buClr>
                <a:srgbClr val="434343"/>
              </a:buClr>
              <a:buSzPct val="100000"/>
              <a:buFont typeface="Montserrat"/>
              <a:buNone/>
              <a:defRPr b="1" sz="3600">
                <a:solidFill>
                  <a:srgbClr val="434343"/>
                </a:solidFill>
                <a:latin typeface="Montserrat"/>
                <a:ea typeface="Montserrat"/>
                <a:cs typeface="Montserrat"/>
                <a:sym typeface="Montserrat"/>
              </a:defRPr>
            </a:lvl4pPr>
            <a:lvl5pPr rtl="0">
              <a:spcBef>
                <a:spcPts val="0"/>
              </a:spcBef>
              <a:buClr>
                <a:srgbClr val="434343"/>
              </a:buClr>
              <a:buSzPct val="100000"/>
              <a:buFont typeface="Montserrat"/>
              <a:buNone/>
              <a:defRPr b="1" sz="3600">
                <a:solidFill>
                  <a:srgbClr val="434343"/>
                </a:solidFill>
                <a:latin typeface="Montserrat"/>
                <a:ea typeface="Montserrat"/>
                <a:cs typeface="Montserrat"/>
                <a:sym typeface="Montserrat"/>
              </a:defRPr>
            </a:lvl5pPr>
            <a:lvl6pPr rtl="0">
              <a:spcBef>
                <a:spcPts val="0"/>
              </a:spcBef>
              <a:buClr>
                <a:srgbClr val="434343"/>
              </a:buClr>
              <a:buSzPct val="100000"/>
              <a:buFont typeface="Montserrat"/>
              <a:buNone/>
              <a:defRPr b="1" sz="3600">
                <a:solidFill>
                  <a:srgbClr val="434343"/>
                </a:solidFill>
                <a:latin typeface="Montserrat"/>
                <a:ea typeface="Montserrat"/>
                <a:cs typeface="Montserrat"/>
                <a:sym typeface="Montserrat"/>
              </a:defRPr>
            </a:lvl6pPr>
            <a:lvl7pPr rtl="0">
              <a:spcBef>
                <a:spcPts val="0"/>
              </a:spcBef>
              <a:buClr>
                <a:srgbClr val="434343"/>
              </a:buClr>
              <a:buSzPct val="100000"/>
              <a:buFont typeface="Montserrat"/>
              <a:buNone/>
              <a:defRPr b="1" sz="3600">
                <a:solidFill>
                  <a:srgbClr val="434343"/>
                </a:solidFill>
                <a:latin typeface="Montserrat"/>
                <a:ea typeface="Montserrat"/>
                <a:cs typeface="Montserrat"/>
                <a:sym typeface="Montserrat"/>
              </a:defRPr>
            </a:lvl7pPr>
            <a:lvl8pPr rtl="0">
              <a:spcBef>
                <a:spcPts val="0"/>
              </a:spcBef>
              <a:buClr>
                <a:srgbClr val="434343"/>
              </a:buClr>
              <a:buSzPct val="100000"/>
              <a:buFont typeface="Montserrat"/>
              <a:buNone/>
              <a:defRPr b="1" sz="3600">
                <a:solidFill>
                  <a:srgbClr val="434343"/>
                </a:solidFill>
                <a:latin typeface="Montserrat"/>
                <a:ea typeface="Montserrat"/>
                <a:cs typeface="Montserrat"/>
                <a:sym typeface="Montserrat"/>
              </a:defRPr>
            </a:lvl8pPr>
            <a:lvl9pPr rtl="0">
              <a:spcBef>
                <a:spcPts val="0"/>
              </a:spcBef>
              <a:buClr>
                <a:srgbClr val="434343"/>
              </a:buClr>
              <a:buSzPct val="100000"/>
              <a:buFont typeface="Montserrat"/>
              <a:buNone/>
              <a:defRPr b="1" sz="3600">
                <a:solidFill>
                  <a:srgbClr val="434343"/>
                </a:solidFill>
                <a:latin typeface="Montserrat"/>
                <a:ea typeface="Montserrat"/>
                <a:cs typeface="Montserrat"/>
                <a:sym typeface="Montserrat"/>
              </a:defRPr>
            </a:lvl9pPr>
          </a:lstStyle>
          <a:p/>
        </p:txBody>
      </p:sp>
      <p:sp>
        <p:nvSpPr>
          <p:cNvPr id="37" name="Shape 37"/>
          <p:cNvSpPr txBox="1"/>
          <p:nvPr>
            <p:ph idx="1" type="body"/>
          </p:nvPr>
        </p:nvSpPr>
        <p:spPr>
          <a:xfrm>
            <a:off x="457200" y="1600200"/>
            <a:ext cx="8229600" cy="4967700"/>
          </a:xfrm>
          <a:prstGeom prst="rect">
            <a:avLst/>
          </a:prstGeom>
          <a:noFill/>
          <a:ln>
            <a:noFill/>
          </a:ln>
        </p:spPr>
        <p:txBody>
          <a:bodyPr anchorCtr="0" anchor="t" bIns="91425" lIns="91425" rIns="91425" tIns="91425"/>
          <a:lstStyle>
            <a:lvl1pPr rtl="0">
              <a:spcBef>
                <a:spcPts val="600"/>
              </a:spcBef>
              <a:buClr>
                <a:srgbClr val="434343"/>
              </a:buClr>
              <a:buSzPct val="100000"/>
              <a:buFont typeface="Montserrat"/>
              <a:buChar char="➔"/>
              <a:defRPr sz="1800">
                <a:solidFill>
                  <a:srgbClr val="434343"/>
                </a:solidFill>
                <a:latin typeface="Montserrat"/>
                <a:ea typeface="Montserrat"/>
                <a:cs typeface="Montserrat"/>
                <a:sym typeface="Montserrat"/>
              </a:defRPr>
            </a:lvl1pPr>
            <a:lvl2pPr rtl="0">
              <a:spcBef>
                <a:spcPts val="480"/>
              </a:spcBef>
              <a:buClr>
                <a:srgbClr val="434343"/>
              </a:buClr>
              <a:buSzPct val="100000"/>
              <a:buFont typeface="Montserrat"/>
              <a:buChar char="◆"/>
              <a:defRPr sz="1800">
                <a:solidFill>
                  <a:srgbClr val="434343"/>
                </a:solidFill>
                <a:latin typeface="Montserrat"/>
                <a:ea typeface="Montserrat"/>
                <a:cs typeface="Montserrat"/>
                <a:sym typeface="Montserrat"/>
              </a:defRPr>
            </a:lvl2pPr>
            <a:lvl3pPr rtl="0">
              <a:spcBef>
                <a:spcPts val="480"/>
              </a:spcBef>
              <a:buClr>
                <a:srgbClr val="434343"/>
              </a:buClr>
              <a:buSzPct val="100000"/>
              <a:buFont typeface="Montserrat"/>
              <a:buChar char="●"/>
              <a:defRPr sz="1800">
                <a:solidFill>
                  <a:srgbClr val="434343"/>
                </a:solidFill>
                <a:latin typeface="Montserrat"/>
                <a:ea typeface="Montserrat"/>
                <a:cs typeface="Montserrat"/>
                <a:sym typeface="Montserrat"/>
              </a:defRPr>
            </a:lvl3pPr>
            <a:lvl4pPr rtl="0">
              <a:spcBef>
                <a:spcPts val="360"/>
              </a:spcBef>
              <a:buClr>
                <a:srgbClr val="434343"/>
              </a:buClr>
              <a:buSzPct val="100000"/>
              <a:buFont typeface="Montserrat"/>
              <a:buChar char="○"/>
              <a:defRPr sz="1800">
                <a:solidFill>
                  <a:srgbClr val="434343"/>
                </a:solidFill>
                <a:latin typeface="Montserrat"/>
                <a:ea typeface="Montserrat"/>
                <a:cs typeface="Montserrat"/>
                <a:sym typeface="Montserrat"/>
              </a:defRPr>
            </a:lvl4pPr>
            <a:lvl5pPr rtl="0">
              <a:spcBef>
                <a:spcPts val="360"/>
              </a:spcBef>
              <a:buClr>
                <a:srgbClr val="434343"/>
              </a:buClr>
              <a:buSzPct val="100000"/>
              <a:buFont typeface="Montserrat"/>
              <a:buChar char="◆"/>
              <a:defRPr sz="1800">
                <a:solidFill>
                  <a:srgbClr val="434343"/>
                </a:solidFill>
                <a:latin typeface="Montserrat"/>
                <a:ea typeface="Montserrat"/>
                <a:cs typeface="Montserrat"/>
                <a:sym typeface="Montserrat"/>
              </a:defRPr>
            </a:lvl5pPr>
            <a:lvl6pPr rtl="0">
              <a:spcBef>
                <a:spcPts val="360"/>
              </a:spcBef>
              <a:buClr>
                <a:srgbClr val="434343"/>
              </a:buClr>
              <a:buSzPct val="100000"/>
              <a:buFont typeface="Montserrat"/>
              <a:buChar char="●"/>
              <a:defRPr sz="1800">
                <a:solidFill>
                  <a:srgbClr val="434343"/>
                </a:solidFill>
                <a:latin typeface="Montserrat"/>
                <a:ea typeface="Montserrat"/>
                <a:cs typeface="Montserrat"/>
                <a:sym typeface="Montserrat"/>
              </a:defRPr>
            </a:lvl6pPr>
            <a:lvl7pPr rtl="0">
              <a:spcBef>
                <a:spcPts val="360"/>
              </a:spcBef>
              <a:buClr>
                <a:srgbClr val="434343"/>
              </a:buClr>
              <a:buSzPct val="100000"/>
              <a:buFont typeface="Montserrat"/>
              <a:buChar char="○"/>
              <a:defRPr sz="1800">
                <a:solidFill>
                  <a:srgbClr val="434343"/>
                </a:solidFill>
                <a:latin typeface="Montserrat"/>
                <a:ea typeface="Montserrat"/>
                <a:cs typeface="Montserrat"/>
                <a:sym typeface="Montserrat"/>
              </a:defRPr>
            </a:lvl7pPr>
            <a:lvl8pPr rtl="0">
              <a:spcBef>
                <a:spcPts val="360"/>
              </a:spcBef>
              <a:buClr>
                <a:srgbClr val="434343"/>
              </a:buClr>
              <a:buSzPct val="100000"/>
              <a:buFont typeface="Montserrat"/>
              <a:buChar char="◆"/>
              <a:defRPr sz="1800">
                <a:solidFill>
                  <a:srgbClr val="434343"/>
                </a:solidFill>
                <a:latin typeface="Montserrat"/>
                <a:ea typeface="Montserrat"/>
                <a:cs typeface="Montserrat"/>
                <a:sym typeface="Montserrat"/>
              </a:defRPr>
            </a:lvl8pPr>
            <a:lvl9pPr rtl="0">
              <a:spcBef>
                <a:spcPts val="360"/>
              </a:spcBef>
              <a:buClr>
                <a:srgbClr val="434343"/>
              </a:buClr>
              <a:buSzPct val="100000"/>
              <a:buFont typeface="Montserrat"/>
              <a:buChar char="●"/>
              <a:defRPr sz="1800">
                <a:solidFill>
                  <a:srgbClr val="434343"/>
                </a:solidFill>
                <a:latin typeface="Montserrat"/>
                <a:ea typeface="Montserrat"/>
                <a:cs typeface="Montserrat"/>
                <a:sym typeface="Montserrat"/>
              </a:defRPr>
            </a:lvl9pPr>
          </a:lstStyle>
          <a:p/>
        </p:txBody>
      </p:sp>
    </p:spTree>
  </p:cSld>
  <p:clrMap accent1="accent1" accent2="accent2" accent3="accent3" accent4="accent4" accent5="accent5" accent6="accent6" bg1="lt1" bg2="dk2" tx1="dk1" tx2="lt2" folHlink="folHlink" hlink="hlink"/>
  <p:sldLayoutIdLst>
    <p:sldLayoutId id="2147483654" r:id="rId2"/>
    <p:sldLayoutId id="2147483655" r:id="rId3"/>
    <p:sldLayoutId id="2147483656" r:id="rId4"/>
    <p:sldLayoutId id="2147483657" r:id="rId5"/>
    <p:sldLayoutId id="2147483658" r:id="rId6"/>
    <p:sldLayoutId id="2147483659" r:id="rId7"/>
  </p:sldLayoutIdLst>
  <p:hf dt="0" ftr="0" hdr="0"/>
  <p:txStyles>
    <p:titleStyle>
      <a:defPPr marR="0" rtl="0" algn="l">
        <a:lnSpc>
          <a:spcPct val="100000"/>
        </a:lnSpc>
        <a:spcBef>
          <a:spcPts val="0"/>
        </a:spcBef>
        <a:spcAft>
          <a:spcPts val="0"/>
        </a:spcAft>
      </a:defPPr>
      <a:lvl1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1pPr>
    </p:titleStyle>
    <p:bodyStyle>
      <a:defPPr marR="0" rtl="0" algn="l">
        <a:lnSpc>
          <a:spcPct val="100000"/>
        </a:lnSpc>
        <a:spcBef>
          <a:spcPts val="0"/>
        </a:spcBef>
        <a:spcAft>
          <a:spcPts val="0"/>
        </a:spcAft>
      </a:defPPr>
      <a:lvl1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1pPr>
      <a:lvl2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2pPr>
      <a:lvl3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3pPr>
      <a:lvl4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4pPr>
      <a:lvl5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5pPr>
      <a:lvl6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6pPr>
      <a:lvl7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7pPr>
      <a:lvl8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8pPr>
      <a:lvl9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9pPr>
    </p:bodyStyle>
    <p:otherStyle>
      <a:defPPr marR="0" rtl="0" algn="l">
        <a:lnSpc>
          <a:spcPct val="100000"/>
        </a:lnSpc>
        <a:spcBef>
          <a:spcPts val="0"/>
        </a:spcBef>
        <a:spcAft>
          <a:spcPts val="0"/>
        </a:spcAft>
      </a:defPPr>
      <a:lvl1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1pPr>
      <a:lvl2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2pPr>
      <a:lvl3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3pPr>
      <a:lvl4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4pPr>
      <a:lvl5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5pPr>
      <a:lvl6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6pPr>
      <a:lvl7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7pPr>
      <a:lvl8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8pPr>
      <a:lvl9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a:blip r:embed="rId1">
            <a:alphaModFix/>
          </a:blip>
          <a:stretch>
            <a:fillRect/>
          </a:stretch>
        </a:blipFill>
      </p:bgPr>
    </p:bg>
    <p:spTree>
      <p:nvGrpSpPr>
        <p:cNvPr id="210" name="Shape 210"/>
        <p:cNvGrpSpPr/>
        <p:nvPr/>
      </p:nvGrpSpPr>
      <p:grpSpPr>
        <a:xfrm>
          <a:off x="0" y="0"/>
          <a:ext cx="0" cy="0"/>
          <a:chOff x="0" y="0"/>
          <a:chExt cx="0" cy="0"/>
        </a:xfrm>
      </p:grpSpPr>
      <p:sp>
        <p:nvSpPr>
          <p:cNvPr id="211" name="Shape 211"/>
          <p:cNvSpPr txBox="1"/>
          <p:nvPr>
            <p:ph type="title"/>
          </p:nvPr>
        </p:nvSpPr>
        <p:spPr>
          <a:xfrm>
            <a:off x="457200" y="274637"/>
            <a:ext cx="8229600" cy="1143000"/>
          </a:xfrm>
          <a:prstGeom prst="rect">
            <a:avLst/>
          </a:prstGeom>
          <a:noFill/>
          <a:ln>
            <a:noFill/>
          </a:ln>
        </p:spPr>
        <p:txBody>
          <a:bodyPr anchorCtr="0" anchor="b" bIns="91425" lIns="91425" rIns="91425" tIns="91425"/>
          <a:lstStyle>
            <a:lvl1pPr rtl="0">
              <a:spcBef>
                <a:spcPts val="0"/>
              </a:spcBef>
              <a:buClr>
                <a:srgbClr val="434343"/>
              </a:buClr>
              <a:buSzPct val="100000"/>
              <a:buFont typeface="Montserrat"/>
              <a:buNone/>
              <a:defRPr b="1" sz="3600">
                <a:solidFill>
                  <a:srgbClr val="434343"/>
                </a:solidFill>
                <a:latin typeface="Montserrat"/>
                <a:ea typeface="Montserrat"/>
                <a:cs typeface="Montserrat"/>
                <a:sym typeface="Montserrat"/>
              </a:defRPr>
            </a:lvl1pPr>
            <a:lvl2pPr rtl="0">
              <a:spcBef>
                <a:spcPts val="0"/>
              </a:spcBef>
              <a:buClr>
                <a:srgbClr val="434343"/>
              </a:buClr>
              <a:buSzPct val="100000"/>
              <a:buFont typeface="Montserrat"/>
              <a:buNone/>
              <a:defRPr b="1" sz="3600">
                <a:solidFill>
                  <a:srgbClr val="434343"/>
                </a:solidFill>
                <a:latin typeface="Montserrat"/>
                <a:ea typeface="Montserrat"/>
                <a:cs typeface="Montserrat"/>
                <a:sym typeface="Montserrat"/>
              </a:defRPr>
            </a:lvl2pPr>
            <a:lvl3pPr rtl="0">
              <a:spcBef>
                <a:spcPts val="0"/>
              </a:spcBef>
              <a:buClr>
                <a:srgbClr val="434343"/>
              </a:buClr>
              <a:buSzPct val="100000"/>
              <a:buFont typeface="Montserrat"/>
              <a:buNone/>
              <a:defRPr b="1" sz="3600">
                <a:solidFill>
                  <a:srgbClr val="434343"/>
                </a:solidFill>
                <a:latin typeface="Montserrat"/>
                <a:ea typeface="Montserrat"/>
                <a:cs typeface="Montserrat"/>
                <a:sym typeface="Montserrat"/>
              </a:defRPr>
            </a:lvl3pPr>
            <a:lvl4pPr rtl="0">
              <a:spcBef>
                <a:spcPts val="0"/>
              </a:spcBef>
              <a:buClr>
                <a:srgbClr val="434343"/>
              </a:buClr>
              <a:buSzPct val="100000"/>
              <a:buFont typeface="Montserrat"/>
              <a:buNone/>
              <a:defRPr b="1" sz="3600">
                <a:solidFill>
                  <a:srgbClr val="434343"/>
                </a:solidFill>
                <a:latin typeface="Montserrat"/>
                <a:ea typeface="Montserrat"/>
                <a:cs typeface="Montserrat"/>
                <a:sym typeface="Montserrat"/>
              </a:defRPr>
            </a:lvl4pPr>
            <a:lvl5pPr rtl="0">
              <a:spcBef>
                <a:spcPts val="0"/>
              </a:spcBef>
              <a:buClr>
                <a:srgbClr val="434343"/>
              </a:buClr>
              <a:buSzPct val="100000"/>
              <a:buFont typeface="Montserrat"/>
              <a:buNone/>
              <a:defRPr b="1" sz="3600">
                <a:solidFill>
                  <a:srgbClr val="434343"/>
                </a:solidFill>
                <a:latin typeface="Montserrat"/>
                <a:ea typeface="Montserrat"/>
                <a:cs typeface="Montserrat"/>
                <a:sym typeface="Montserrat"/>
              </a:defRPr>
            </a:lvl5pPr>
            <a:lvl6pPr rtl="0">
              <a:spcBef>
                <a:spcPts val="0"/>
              </a:spcBef>
              <a:buClr>
                <a:srgbClr val="434343"/>
              </a:buClr>
              <a:buSzPct val="100000"/>
              <a:buFont typeface="Montserrat"/>
              <a:buNone/>
              <a:defRPr b="1" sz="3600">
                <a:solidFill>
                  <a:srgbClr val="434343"/>
                </a:solidFill>
                <a:latin typeface="Montserrat"/>
                <a:ea typeface="Montserrat"/>
                <a:cs typeface="Montserrat"/>
                <a:sym typeface="Montserrat"/>
              </a:defRPr>
            </a:lvl6pPr>
            <a:lvl7pPr rtl="0">
              <a:spcBef>
                <a:spcPts val="0"/>
              </a:spcBef>
              <a:buClr>
                <a:srgbClr val="434343"/>
              </a:buClr>
              <a:buSzPct val="100000"/>
              <a:buFont typeface="Montserrat"/>
              <a:buNone/>
              <a:defRPr b="1" sz="3600">
                <a:solidFill>
                  <a:srgbClr val="434343"/>
                </a:solidFill>
                <a:latin typeface="Montserrat"/>
                <a:ea typeface="Montserrat"/>
                <a:cs typeface="Montserrat"/>
                <a:sym typeface="Montserrat"/>
              </a:defRPr>
            </a:lvl7pPr>
            <a:lvl8pPr rtl="0">
              <a:spcBef>
                <a:spcPts val="0"/>
              </a:spcBef>
              <a:buClr>
                <a:srgbClr val="434343"/>
              </a:buClr>
              <a:buSzPct val="100000"/>
              <a:buFont typeface="Montserrat"/>
              <a:buNone/>
              <a:defRPr b="1" sz="3600">
                <a:solidFill>
                  <a:srgbClr val="434343"/>
                </a:solidFill>
                <a:latin typeface="Montserrat"/>
                <a:ea typeface="Montserrat"/>
                <a:cs typeface="Montserrat"/>
                <a:sym typeface="Montserrat"/>
              </a:defRPr>
            </a:lvl8pPr>
            <a:lvl9pPr rtl="0">
              <a:spcBef>
                <a:spcPts val="0"/>
              </a:spcBef>
              <a:buClr>
                <a:srgbClr val="434343"/>
              </a:buClr>
              <a:buSzPct val="100000"/>
              <a:buFont typeface="Montserrat"/>
              <a:buNone/>
              <a:defRPr b="1" sz="3600">
                <a:solidFill>
                  <a:srgbClr val="434343"/>
                </a:solidFill>
                <a:latin typeface="Montserrat"/>
                <a:ea typeface="Montserrat"/>
                <a:cs typeface="Montserrat"/>
                <a:sym typeface="Montserrat"/>
              </a:defRPr>
            </a:lvl9pPr>
          </a:lstStyle>
          <a:p/>
        </p:txBody>
      </p:sp>
      <p:sp>
        <p:nvSpPr>
          <p:cNvPr id="212" name="Shape 212"/>
          <p:cNvSpPr txBox="1"/>
          <p:nvPr>
            <p:ph idx="1" type="body"/>
          </p:nvPr>
        </p:nvSpPr>
        <p:spPr>
          <a:xfrm>
            <a:off x="457200" y="1600200"/>
            <a:ext cx="8229600" cy="4967700"/>
          </a:xfrm>
          <a:prstGeom prst="rect">
            <a:avLst/>
          </a:prstGeom>
          <a:noFill/>
          <a:ln>
            <a:noFill/>
          </a:ln>
        </p:spPr>
        <p:txBody>
          <a:bodyPr anchorCtr="0" anchor="t" bIns="91425" lIns="91425" rIns="91425" tIns="91425"/>
          <a:lstStyle>
            <a:lvl1pPr rtl="0">
              <a:spcBef>
                <a:spcPts val="600"/>
              </a:spcBef>
              <a:buClr>
                <a:srgbClr val="434343"/>
              </a:buClr>
              <a:buSzPct val="100000"/>
              <a:buFont typeface="Montserrat"/>
              <a:buChar char="➔"/>
              <a:defRPr sz="1800">
                <a:solidFill>
                  <a:srgbClr val="434343"/>
                </a:solidFill>
                <a:latin typeface="Montserrat"/>
                <a:ea typeface="Montserrat"/>
                <a:cs typeface="Montserrat"/>
                <a:sym typeface="Montserrat"/>
              </a:defRPr>
            </a:lvl1pPr>
            <a:lvl2pPr rtl="0">
              <a:spcBef>
                <a:spcPts val="480"/>
              </a:spcBef>
              <a:buClr>
                <a:srgbClr val="434343"/>
              </a:buClr>
              <a:buSzPct val="100000"/>
              <a:buFont typeface="Montserrat"/>
              <a:buChar char="◆"/>
              <a:defRPr sz="1800">
                <a:solidFill>
                  <a:srgbClr val="434343"/>
                </a:solidFill>
                <a:latin typeface="Montserrat"/>
                <a:ea typeface="Montserrat"/>
                <a:cs typeface="Montserrat"/>
                <a:sym typeface="Montserrat"/>
              </a:defRPr>
            </a:lvl2pPr>
            <a:lvl3pPr rtl="0">
              <a:spcBef>
                <a:spcPts val="480"/>
              </a:spcBef>
              <a:buClr>
                <a:srgbClr val="434343"/>
              </a:buClr>
              <a:buSzPct val="100000"/>
              <a:buFont typeface="Montserrat"/>
              <a:buChar char="●"/>
              <a:defRPr sz="1800">
                <a:solidFill>
                  <a:srgbClr val="434343"/>
                </a:solidFill>
                <a:latin typeface="Montserrat"/>
                <a:ea typeface="Montserrat"/>
                <a:cs typeface="Montserrat"/>
                <a:sym typeface="Montserrat"/>
              </a:defRPr>
            </a:lvl3pPr>
            <a:lvl4pPr rtl="0">
              <a:spcBef>
                <a:spcPts val="360"/>
              </a:spcBef>
              <a:buClr>
                <a:srgbClr val="434343"/>
              </a:buClr>
              <a:buSzPct val="100000"/>
              <a:buFont typeface="Montserrat"/>
              <a:buChar char="○"/>
              <a:defRPr sz="1800">
                <a:solidFill>
                  <a:srgbClr val="434343"/>
                </a:solidFill>
                <a:latin typeface="Montserrat"/>
                <a:ea typeface="Montserrat"/>
                <a:cs typeface="Montserrat"/>
                <a:sym typeface="Montserrat"/>
              </a:defRPr>
            </a:lvl4pPr>
            <a:lvl5pPr rtl="0">
              <a:spcBef>
                <a:spcPts val="360"/>
              </a:spcBef>
              <a:buClr>
                <a:srgbClr val="434343"/>
              </a:buClr>
              <a:buSzPct val="100000"/>
              <a:buFont typeface="Montserrat"/>
              <a:buChar char="◆"/>
              <a:defRPr sz="1800">
                <a:solidFill>
                  <a:srgbClr val="434343"/>
                </a:solidFill>
                <a:latin typeface="Montserrat"/>
                <a:ea typeface="Montserrat"/>
                <a:cs typeface="Montserrat"/>
                <a:sym typeface="Montserrat"/>
              </a:defRPr>
            </a:lvl5pPr>
            <a:lvl6pPr rtl="0">
              <a:spcBef>
                <a:spcPts val="360"/>
              </a:spcBef>
              <a:buClr>
                <a:srgbClr val="434343"/>
              </a:buClr>
              <a:buSzPct val="100000"/>
              <a:buFont typeface="Montserrat"/>
              <a:buChar char="●"/>
              <a:defRPr sz="1800">
                <a:solidFill>
                  <a:srgbClr val="434343"/>
                </a:solidFill>
                <a:latin typeface="Montserrat"/>
                <a:ea typeface="Montserrat"/>
                <a:cs typeface="Montserrat"/>
                <a:sym typeface="Montserrat"/>
              </a:defRPr>
            </a:lvl6pPr>
            <a:lvl7pPr rtl="0">
              <a:spcBef>
                <a:spcPts val="360"/>
              </a:spcBef>
              <a:buClr>
                <a:srgbClr val="434343"/>
              </a:buClr>
              <a:buSzPct val="100000"/>
              <a:buFont typeface="Montserrat"/>
              <a:buChar char="○"/>
              <a:defRPr sz="1800">
                <a:solidFill>
                  <a:srgbClr val="434343"/>
                </a:solidFill>
                <a:latin typeface="Montserrat"/>
                <a:ea typeface="Montserrat"/>
                <a:cs typeface="Montserrat"/>
                <a:sym typeface="Montserrat"/>
              </a:defRPr>
            </a:lvl7pPr>
            <a:lvl8pPr rtl="0">
              <a:spcBef>
                <a:spcPts val="360"/>
              </a:spcBef>
              <a:buClr>
                <a:srgbClr val="434343"/>
              </a:buClr>
              <a:buSzPct val="100000"/>
              <a:buFont typeface="Montserrat"/>
              <a:buChar char="◆"/>
              <a:defRPr sz="1800">
                <a:solidFill>
                  <a:srgbClr val="434343"/>
                </a:solidFill>
                <a:latin typeface="Montserrat"/>
                <a:ea typeface="Montserrat"/>
                <a:cs typeface="Montserrat"/>
                <a:sym typeface="Montserrat"/>
              </a:defRPr>
            </a:lvl8pPr>
            <a:lvl9pPr rtl="0">
              <a:spcBef>
                <a:spcPts val="360"/>
              </a:spcBef>
              <a:buClr>
                <a:srgbClr val="434343"/>
              </a:buClr>
              <a:buSzPct val="100000"/>
              <a:buFont typeface="Montserrat"/>
              <a:buChar char="●"/>
              <a:defRPr sz="1800">
                <a:solidFill>
                  <a:srgbClr val="434343"/>
                </a:solidFill>
                <a:latin typeface="Montserrat"/>
                <a:ea typeface="Montserrat"/>
                <a:cs typeface="Montserrat"/>
                <a:sym typeface="Montserrat"/>
              </a:defRPr>
            </a:lvl9pPr>
          </a:lstStyle>
          <a:p/>
        </p:txBody>
      </p:sp>
    </p:spTree>
  </p:cSld>
  <p:clrMap accent1="accent1" accent2="accent2" accent3="accent3" accent4="accent4" accent5="accent5" accent6="accent6" bg1="lt1" bg2="dk2" tx1="dk1" tx2="lt2" folHlink="folHlink" hlink="hlink"/>
  <p:sldLayoutIdLst>
    <p:sldLayoutId id="2147483660" r:id="rId2"/>
    <p:sldLayoutId id="2147483661" r:id="rId3"/>
    <p:sldLayoutId id="2147483662" r:id="rId4"/>
    <p:sldLayoutId id="2147483663" r:id="rId5"/>
    <p:sldLayoutId id="2147483664" r:id="rId6"/>
    <p:sldLayoutId id="2147483665" r:id="rId7"/>
  </p:sldLayoutIdLst>
  <p:hf dt="0" ftr="0" hdr="0"/>
  <p:txStyles>
    <p:titleStyle>
      <a:defPPr marR="0" rtl="0" algn="l">
        <a:lnSpc>
          <a:spcPct val="100000"/>
        </a:lnSpc>
        <a:spcBef>
          <a:spcPts val="0"/>
        </a:spcBef>
        <a:spcAft>
          <a:spcPts val="0"/>
        </a:spcAft>
      </a:defPPr>
      <a:lvl1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1pPr>
    </p:titleStyle>
    <p:bodyStyle>
      <a:defPPr marR="0" rtl="0" algn="l">
        <a:lnSpc>
          <a:spcPct val="100000"/>
        </a:lnSpc>
        <a:spcBef>
          <a:spcPts val="0"/>
        </a:spcBef>
        <a:spcAft>
          <a:spcPts val="0"/>
        </a:spcAft>
      </a:defPPr>
      <a:lvl1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1pPr>
      <a:lvl2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2pPr>
      <a:lvl3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3pPr>
      <a:lvl4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4pPr>
      <a:lvl5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5pPr>
      <a:lvl6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6pPr>
      <a:lvl7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7pPr>
      <a:lvl8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8pPr>
      <a:lvl9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9pPr>
    </p:bodyStyle>
    <p:otherStyle>
      <a:defPPr marR="0" rtl="0" algn="l">
        <a:lnSpc>
          <a:spcPct val="100000"/>
        </a:lnSpc>
        <a:spcBef>
          <a:spcPts val="0"/>
        </a:spcBef>
        <a:spcAft>
          <a:spcPts val="0"/>
        </a:spcAft>
      </a:defPPr>
      <a:lvl1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1pPr>
      <a:lvl2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2pPr>
      <a:lvl3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3pPr>
      <a:lvl4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4pPr>
      <a:lvl5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5pPr>
      <a:lvl6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6pPr>
      <a:lvl7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7pPr>
      <a:lvl8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8pPr>
      <a:lvl9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comments" Target="../comments/comment1.xml"/><Relationship Id="rId4" Type="http://schemas.openxmlformats.org/officeDocument/2006/relationships/image" Target="../media/image28.png"/><Relationship Id="rId5" Type="http://schemas.openxmlformats.org/officeDocument/2006/relationships/image" Target="../media/image1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image" Target="../media/image28.png"/><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1" Type="http://schemas.openxmlformats.org/officeDocument/2006/relationships/image" Target="../media/image09.png"/><Relationship Id="rId10" Type="http://schemas.openxmlformats.org/officeDocument/2006/relationships/image" Target="../media/image08.png"/><Relationship Id="rId13" Type="http://schemas.openxmlformats.org/officeDocument/2006/relationships/image" Target="../media/image13.png"/><Relationship Id="rId12" Type="http://schemas.openxmlformats.org/officeDocument/2006/relationships/image" Target="../media/image14.png"/><Relationship Id="rId1" Type="http://schemas.openxmlformats.org/officeDocument/2006/relationships/slideLayout" Target="../slideLayouts/slideLayout10.xml"/><Relationship Id="rId2" Type="http://schemas.openxmlformats.org/officeDocument/2006/relationships/notesSlide" Target="../notesSlides/notesSlide4.xml"/><Relationship Id="rId3" Type="http://schemas.openxmlformats.org/officeDocument/2006/relationships/image" Target="../media/image39.png"/><Relationship Id="rId4" Type="http://schemas.openxmlformats.org/officeDocument/2006/relationships/image" Target="../media/image00.png"/><Relationship Id="rId9" Type="http://schemas.openxmlformats.org/officeDocument/2006/relationships/image" Target="../media/image06.png"/><Relationship Id="rId14" Type="http://schemas.openxmlformats.org/officeDocument/2006/relationships/image" Target="../media/image11.png"/><Relationship Id="rId5" Type="http://schemas.openxmlformats.org/officeDocument/2006/relationships/image" Target="../media/image02.png"/><Relationship Id="rId6" Type="http://schemas.openxmlformats.org/officeDocument/2006/relationships/image" Target="../media/image03.png"/><Relationship Id="rId7" Type="http://schemas.openxmlformats.org/officeDocument/2006/relationships/image" Target="../media/image04.png"/><Relationship Id="rId8" Type="http://schemas.openxmlformats.org/officeDocument/2006/relationships/image" Target="../media/image0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2.jpg"/><Relationship Id="rId4" Type="http://schemas.openxmlformats.org/officeDocument/2006/relationships/image" Target="../media/image15.png"/><Relationship Id="rId5" Type="http://schemas.openxmlformats.org/officeDocument/2006/relationships/image" Target="../media/image1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30.png"/><Relationship Id="rId4" Type="http://schemas.openxmlformats.org/officeDocument/2006/relationships/image" Target="../media/image18.png"/><Relationship Id="rId9" Type="http://schemas.openxmlformats.org/officeDocument/2006/relationships/image" Target="../media/image23.png"/><Relationship Id="rId5" Type="http://schemas.openxmlformats.org/officeDocument/2006/relationships/image" Target="../media/image20.png"/><Relationship Id="rId6" Type="http://schemas.openxmlformats.org/officeDocument/2006/relationships/image" Target="../media/image21.png"/><Relationship Id="rId7" Type="http://schemas.openxmlformats.org/officeDocument/2006/relationships/image" Target="../media/image24.png"/><Relationship Id="rId8" Type="http://schemas.openxmlformats.org/officeDocument/2006/relationships/image" Target="../media/image2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30.png"/><Relationship Id="rId4" Type="http://schemas.openxmlformats.org/officeDocument/2006/relationships/image" Target="../media/image25.png"/><Relationship Id="rId5" Type="http://schemas.openxmlformats.org/officeDocument/2006/relationships/image" Target="../media/image2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30.png"/><Relationship Id="rId4" Type="http://schemas.openxmlformats.org/officeDocument/2006/relationships/image" Target="../media/image29.png"/><Relationship Id="rId5" Type="http://schemas.openxmlformats.org/officeDocument/2006/relationships/image" Target="../media/image31.png"/><Relationship Id="rId6" Type="http://schemas.openxmlformats.org/officeDocument/2006/relationships/image" Target="../media/image32.png"/><Relationship Id="rId7" Type="http://schemas.openxmlformats.org/officeDocument/2006/relationships/image" Target="../media/image3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a:blip r:embed="rId4">
            <a:alphaModFix/>
          </a:blip>
          <a:stretch>
            <a:fillRect/>
          </a:stretch>
        </a:blipFill>
      </p:bgPr>
    </p:bg>
    <p:spTree>
      <p:nvGrpSpPr>
        <p:cNvPr id="29" name="Shape 29"/>
        <p:cNvGrpSpPr/>
        <p:nvPr/>
      </p:nvGrpSpPr>
      <p:grpSpPr>
        <a:xfrm>
          <a:off x="0" y="0"/>
          <a:ext cx="0" cy="0"/>
          <a:chOff x="0" y="0"/>
          <a:chExt cx="0" cy="0"/>
        </a:xfrm>
      </p:grpSpPr>
      <p:sp>
        <p:nvSpPr>
          <p:cNvPr id="30" name="Shape 30"/>
          <p:cNvSpPr txBox="1"/>
          <p:nvPr/>
        </p:nvSpPr>
        <p:spPr>
          <a:xfrm>
            <a:off x="61475" y="1553083"/>
            <a:ext cx="9144000" cy="2884499"/>
          </a:xfrm>
          <a:prstGeom prst="rect">
            <a:avLst/>
          </a:prstGeom>
          <a:noFill/>
          <a:ln>
            <a:noFill/>
          </a:ln>
        </p:spPr>
        <p:txBody>
          <a:bodyPr anchorCtr="0" anchor="ctr" bIns="91425" lIns="91425" rIns="91425" tIns="91425">
            <a:noAutofit/>
          </a:bodyPr>
          <a:lstStyle/>
          <a:p>
            <a:pPr rtl="0" algn="ctr">
              <a:spcBef>
                <a:spcPts val="0"/>
              </a:spcBef>
              <a:buNone/>
            </a:pPr>
            <a:r>
              <a:rPr lang="en" sz="4500">
                <a:solidFill>
                  <a:srgbClr val="FFFFFF"/>
                </a:solidFill>
                <a:latin typeface="Montserrat"/>
                <a:ea typeface="Montserrat"/>
                <a:cs typeface="Montserrat"/>
                <a:sym typeface="Montserrat"/>
              </a:rPr>
              <a:t>GCA5 SPONSORSHIP </a:t>
            </a:r>
          </a:p>
          <a:p>
            <a:pPr algn="ctr">
              <a:spcBef>
                <a:spcPts val="0"/>
              </a:spcBef>
              <a:buNone/>
            </a:pPr>
            <a:r>
              <a:rPr lang="en" sz="4500">
                <a:solidFill>
                  <a:srgbClr val="FFFFFF"/>
                </a:solidFill>
                <a:latin typeface="Montserrat"/>
                <a:ea typeface="Montserrat"/>
                <a:cs typeface="Montserrat"/>
                <a:sym typeface="Montserrat"/>
              </a:rPr>
              <a:t>DECK</a:t>
            </a:r>
          </a:p>
        </p:txBody>
      </p:sp>
      <p:pic>
        <p:nvPicPr>
          <p:cNvPr id="31" name="Shape 31"/>
          <p:cNvPicPr preferRelativeResize="0"/>
          <p:nvPr/>
        </p:nvPicPr>
        <p:blipFill>
          <a:blip r:embed="rId5">
            <a:alphaModFix/>
          </a:blip>
          <a:stretch>
            <a:fillRect/>
          </a:stretch>
        </p:blipFill>
        <p:spPr>
          <a:xfrm>
            <a:off x="3201175" y="5734933"/>
            <a:ext cx="2741653" cy="555148"/>
          </a:xfrm>
          <a:prstGeom prst="rect">
            <a:avLst/>
          </a:prstGeom>
          <a:noFill/>
          <a:ln>
            <a:noFill/>
          </a:ln>
        </p:spPr>
      </p:pic>
    </p:spTree>
  </p:cSld>
  <p:clrMapOvr>
    <a:masterClrMapping/>
  </p:clrMapOvr>
  <p:transition spd="slow">
    <p:cut/>
  </p:transition>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71" name="Shape 271"/>
        <p:cNvGrpSpPr/>
        <p:nvPr/>
      </p:nvGrpSpPr>
      <p:grpSpPr>
        <a:xfrm>
          <a:off x="0" y="0"/>
          <a:ext cx="0" cy="0"/>
          <a:chOff x="0" y="0"/>
          <a:chExt cx="0" cy="0"/>
        </a:xfrm>
      </p:grpSpPr>
      <p:grpSp>
        <p:nvGrpSpPr>
          <p:cNvPr id="272" name="Shape 272"/>
          <p:cNvGrpSpPr/>
          <p:nvPr/>
        </p:nvGrpSpPr>
        <p:grpSpPr>
          <a:xfrm>
            <a:off x="4866097" y="1286336"/>
            <a:ext cx="3387264" cy="4539510"/>
            <a:chOff x="5471112" y="2514600"/>
            <a:chExt cx="1996501" cy="3076799"/>
          </a:xfrm>
        </p:grpSpPr>
        <p:sp>
          <p:nvSpPr>
            <p:cNvPr id="273" name="Shape 273"/>
            <p:cNvSpPr txBox="1"/>
            <p:nvPr/>
          </p:nvSpPr>
          <p:spPr>
            <a:xfrm>
              <a:off x="5471112" y="2514600"/>
              <a:ext cx="1996499" cy="3076799"/>
            </a:xfrm>
            <a:prstGeom prst="rect">
              <a:avLst/>
            </a:prstGeom>
            <a:solidFill>
              <a:srgbClr val="FFFFFF"/>
            </a:solidFill>
            <a:ln cap="flat" cmpd="sng" w="9525">
              <a:solidFill>
                <a:srgbClr val="CFD6DC"/>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buClr>
                  <a:srgbClr val="262626"/>
                </a:buClr>
                <a:buFont typeface="Source Sans Pro"/>
                <a:buNone/>
              </a:pPr>
              <a:r>
                <a:t/>
              </a:r>
              <a:endParaRPr b="0" baseline="0" i="0" sz="900" u="none" cap="none" strike="noStrike">
                <a:solidFill>
                  <a:schemeClr val="lt1"/>
                </a:solidFill>
                <a:latin typeface="Montserrat"/>
                <a:ea typeface="Montserrat"/>
                <a:cs typeface="Montserrat"/>
                <a:sym typeface="Montserrat"/>
              </a:endParaRPr>
            </a:p>
          </p:txBody>
        </p:sp>
        <p:sp>
          <p:nvSpPr>
            <p:cNvPr id="274" name="Shape 274"/>
            <p:cNvSpPr/>
            <p:nvPr/>
          </p:nvSpPr>
          <p:spPr>
            <a:xfrm>
              <a:off x="5471114" y="2986057"/>
              <a:ext cx="1996499" cy="431999"/>
            </a:xfrm>
            <a:prstGeom prst="rect">
              <a:avLst/>
            </a:prstGeom>
            <a:solidFill>
              <a:srgbClr val="404040"/>
            </a:solidFill>
            <a:ln>
              <a:noFill/>
            </a:ln>
          </p:spPr>
          <p:txBody>
            <a:bodyPr anchorCtr="0" anchor="ctr" bIns="45700" lIns="91425" rIns="91425" tIns="45700">
              <a:noAutofit/>
            </a:bodyPr>
            <a:lstStyle/>
            <a:p>
              <a:pPr indent="0" lvl="0" marL="0" marR="0" rtl="0" algn="ctr">
                <a:spcBef>
                  <a:spcPts val="0"/>
                </a:spcBef>
                <a:buSzPct val="25000"/>
                <a:buNone/>
              </a:pPr>
              <a:r>
                <a:rPr b="0" baseline="0" i="0" lang="en" sz="2400" u="none" cap="none" strike="noStrike">
                  <a:solidFill>
                    <a:schemeClr val="lt1"/>
                  </a:solidFill>
                  <a:latin typeface="Montserrat"/>
                  <a:ea typeface="Montserrat"/>
                  <a:cs typeface="Montserrat"/>
                  <a:sym typeface="Montserrat"/>
                </a:rPr>
                <a:t>In Kind </a:t>
              </a:r>
            </a:p>
          </p:txBody>
        </p:sp>
      </p:grpSp>
      <p:grpSp>
        <p:nvGrpSpPr>
          <p:cNvPr id="275" name="Shape 275"/>
          <p:cNvGrpSpPr/>
          <p:nvPr/>
        </p:nvGrpSpPr>
        <p:grpSpPr>
          <a:xfrm>
            <a:off x="731323" y="1275498"/>
            <a:ext cx="3535803" cy="5236713"/>
            <a:chOff x="1447800" y="2537882"/>
            <a:chExt cx="1996501" cy="3076799"/>
          </a:xfrm>
        </p:grpSpPr>
        <p:sp>
          <p:nvSpPr>
            <p:cNvPr id="276" name="Shape 276"/>
            <p:cNvSpPr txBox="1"/>
            <p:nvPr/>
          </p:nvSpPr>
          <p:spPr>
            <a:xfrm>
              <a:off x="1447800" y="2537882"/>
              <a:ext cx="1996499" cy="3076799"/>
            </a:xfrm>
            <a:prstGeom prst="rect">
              <a:avLst/>
            </a:prstGeom>
            <a:solidFill>
              <a:srgbClr val="FFFFFF"/>
            </a:solidFill>
            <a:ln cap="flat" cmpd="sng" w="9525">
              <a:solidFill>
                <a:srgbClr val="CFD6DC"/>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buClr>
                  <a:srgbClr val="262626"/>
                </a:buClr>
                <a:buFont typeface="Source Sans Pro"/>
                <a:buNone/>
              </a:pPr>
              <a:r>
                <a:t/>
              </a:r>
              <a:endParaRPr b="0" baseline="0" i="0" sz="900" u="none" cap="none" strike="noStrike">
                <a:solidFill>
                  <a:srgbClr val="434343"/>
                </a:solidFill>
                <a:latin typeface="Montserrat"/>
                <a:ea typeface="Montserrat"/>
                <a:cs typeface="Montserrat"/>
                <a:sym typeface="Montserrat"/>
              </a:endParaRPr>
            </a:p>
          </p:txBody>
        </p:sp>
        <p:sp>
          <p:nvSpPr>
            <p:cNvPr id="277" name="Shape 277"/>
            <p:cNvSpPr/>
            <p:nvPr/>
          </p:nvSpPr>
          <p:spPr>
            <a:xfrm>
              <a:off x="1447801" y="2953731"/>
              <a:ext cx="1996499" cy="374399"/>
            </a:xfrm>
            <a:prstGeom prst="rect">
              <a:avLst/>
            </a:prstGeom>
            <a:solidFill>
              <a:srgbClr val="A5A5A5"/>
            </a:solidFill>
            <a:ln>
              <a:noFill/>
            </a:ln>
          </p:spPr>
          <p:txBody>
            <a:bodyPr anchorCtr="0" anchor="ctr" bIns="45700" lIns="91425" rIns="91425" tIns="45700">
              <a:noAutofit/>
            </a:bodyPr>
            <a:lstStyle/>
            <a:p>
              <a:pPr indent="0" lvl="0" marL="0" marR="0" rtl="0" algn="ctr">
                <a:spcBef>
                  <a:spcPts val="0"/>
                </a:spcBef>
                <a:buSzPct val="25000"/>
                <a:buNone/>
              </a:pPr>
              <a:r>
                <a:rPr b="0" baseline="0" i="0" lang="en" sz="2400" u="none" cap="none" strike="noStrike">
                  <a:solidFill>
                    <a:srgbClr val="FFFFFF"/>
                  </a:solidFill>
                  <a:latin typeface="Montserrat"/>
                  <a:ea typeface="Montserrat"/>
                  <a:cs typeface="Montserrat"/>
                  <a:sym typeface="Montserrat"/>
                </a:rPr>
                <a:t>$5K</a:t>
              </a:r>
            </a:p>
          </p:txBody>
        </p:sp>
        <p:sp>
          <p:nvSpPr>
            <p:cNvPr id="278" name="Shape 278"/>
            <p:cNvSpPr txBox="1"/>
            <p:nvPr/>
          </p:nvSpPr>
          <p:spPr>
            <a:xfrm>
              <a:off x="1795047" y="2632225"/>
              <a:ext cx="1301999" cy="269400"/>
            </a:xfrm>
            <a:prstGeom prst="rect">
              <a:avLst/>
            </a:prstGeom>
            <a:noFill/>
            <a:ln>
              <a:noFill/>
            </a:ln>
          </p:spPr>
          <p:txBody>
            <a:bodyPr anchorCtr="0" anchor="t" bIns="45700" lIns="91425" rIns="91425" tIns="45700">
              <a:noAutofit/>
            </a:bodyPr>
            <a:lstStyle/>
            <a:p>
              <a:pPr indent="0" lvl="0" marL="0" marR="0" rtl="0" algn="ctr">
                <a:spcBef>
                  <a:spcPts val="0"/>
                </a:spcBef>
                <a:buSzPct val="25000"/>
                <a:buNone/>
              </a:pPr>
              <a:r>
                <a:rPr b="0" baseline="0" i="0" lang="en" sz="1800" u="none" cap="none" strike="noStrike">
                  <a:solidFill>
                    <a:srgbClr val="434343"/>
                  </a:solidFill>
                  <a:latin typeface="Montserrat"/>
                  <a:ea typeface="Montserrat"/>
                  <a:cs typeface="Montserrat"/>
                  <a:sym typeface="Montserrat"/>
                </a:rPr>
                <a:t>S</a:t>
              </a:r>
              <a:r>
                <a:rPr lang="en" sz="1800">
                  <a:solidFill>
                    <a:srgbClr val="434343"/>
                  </a:solidFill>
                  <a:latin typeface="Montserrat"/>
                  <a:ea typeface="Montserrat"/>
                  <a:cs typeface="Montserrat"/>
                  <a:sym typeface="Montserrat"/>
                </a:rPr>
                <a:t>ILVER SPONSOR</a:t>
              </a:r>
              <a:r>
                <a:rPr b="0" baseline="0" i="0" lang="en" sz="1800" u="none" cap="none" strike="noStrike">
                  <a:solidFill>
                    <a:srgbClr val="434343"/>
                  </a:solidFill>
                  <a:latin typeface="Montserrat"/>
                  <a:ea typeface="Montserrat"/>
                  <a:cs typeface="Montserrat"/>
                  <a:sym typeface="Montserrat"/>
                </a:rPr>
                <a:t> </a:t>
              </a:r>
            </a:p>
          </p:txBody>
        </p:sp>
      </p:grpSp>
      <p:sp>
        <p:nvSpPr>
          <p:cNvPr id="279" name="Shape 279"/>
          <p:cNvSpPr/>
          <p:nvPr/>
        </p:nvSpPr>
        <p:spPr>
          <a:xfrm>
            <a:off x="787275" y="2709165"/>
            <a:ext cx="3423899" cy="2000400"/>
          </a:xfrm>
          <a:prstGeom prst="rect">
            <a:avLst/>
          </a:prstGeom>
          <a:noFill/>
          <a:ln>
            <a:noFill/>
          </a:ln>
        </p:spPr>
        <p:txBody>
          <a:bodyPr anchorCtr="0" anchor="t" bIns="45700" lIns="91425" rIns="91425" tIns="45700">
            <a:noAutofit/>
          </a:bodyPr>
          <a:lstStyle/>
          <a:p>
            <a:pPr indent="-158750" lvl="0" marL="171450" marR="0" rtl="0" algn="l">
              <a:spcBef>
                <a:spcPts val="0"/>
              </a:spcBef>
              <a:spcAft>
                <a:spcPts val="1200"/>
              </a:spcAft>
              <a:buClr>
                <a:srgbClr val="434343"/>
              </a:buClr>
              <a:buSzPct val="100000"/>
              <a:buFont typeface="Montserrat"/>
              <a:buChar char="➔"/>
            </a:pPr>
            <a:r>
              <a:rPr lang="en" sz="1200">
                <a:solidFill>
                  <a:srgbClr val="434343"/>
                </a:solidFill>
                <a:latin typeface="Montserrat"/>
                <a:ea typeface="Montserrat"/>
                <a:cs typeface="Montserrat"/>
                <a:sym typeface="Montserrat"/>
              </a:rPr>
              <a:t>One of the category prizes named after each Silver Sponsor</a:t>
            </a:r>
          </a:p>
          <a:p>
            <a:pPr indent="-158750" lvl="0" marL="171450" marR="0" rtl="0" algn="l">
              <a:spcBef>
                <a:spcPts val="0"/>
              </a:spcBef>
              <a:spcAft>
                <a:spcPts val="1200"/>
              </a:spcAft>
              <a:buClr>
                <a:srgbClr val="434343"/>
              </a:buClr>
              <a:buSzPct val="100000"/>
              <a:buFont typeface="Montserrat"/>
              <a:buChar char="➔"/>
            </a:pPr>
            <a:r>
              <a:rPr lang="en" sz="1200">
                <a:solidFill>
                  <a:srgbClr val="434343"/>
                </a:solidFill>
                <a:latin typeface="Montserrat"/>
                <a:ea typeface="Montserrat"/>
                <a:cs typeface="Montserrat"/>
                <a:sym typeface="Montserrat"/>
              </a:rPr>
              <a:t>Silver Sponsor included in GCA media releases, GCA signs and banners, printed materials and GCA swag</a:t>
            </a:r>
          </a:p>
          <a:p>
            <a:pPr indent="-158750" lvl="0" marL="171450" marR="0" rtl="0" algn="l">
              <a:spcBef>
                <a:spcPts val="0"/>
              </a:spcBef>
              <a:spcAft>
                <a:spcPts val="1200"/>
              </a:spcAft>
              <a:buClr>
                <a:srgbClr val="434343"/>
              </a:buClr>
              <a:buSzPct val="100000"/>
              <a:buFont typeface="Montserrat"/>
              <a:buChar char="➔"/>
            </a:pPr>
            <a:r>
              <a:rPr lang="en" sz="1200">
                <a:solidFill>
                  <a:srgbClr val="434343"/>
                </a:solidFill>
                <a:latin typeface="Montserrat"/>
                <a:ea typeface="Montserrat"/>
                <a:cs typeface="Montserrat"/>
                <a:sym typeface="Montserrat"/>
              </a:rPr>
              <a:t>Silver sponsorship details and links to sponsors website will be on the GCA website,</a:t>
            </a:r>
          </a:p>
          <a:p>
            <a:pPr indent="-158750" lvl="0" marL="171450" marR="0" rtl="0" algn="l">
              <a:spcBef>
                <a:spcPts val="0"/>
              </a:spcBef>
              <a:spcAft>
                <a:spcPts val="1200"/>
              </a:spcAft>
              <a:buClr>
                <a:srgbClr val="434343"/>
              </a:buClr>
              <a:buSzPct val="100000"/>
              <a:buFont typeface="Montserrat"/>
              <a:buChar char="➔"/>
            </a:pPr>
            <a:r>
              <a:rPr lang="en" sz="1200">
                <a:solidFill>
                  <a:srgbClr val="434343"/>
                </a:solidFill>
                <a:latin typeface="Montserrat"/>
                <a:ea typeface="Montserrat"/>
                <a:cs typeface="Montserrat"/>
                <a:sym typeface="Montserrat"/>
              </a:rPr>
              <a:t>Opportunity to provide marketing materials and giveaways in participants swag bags</a:t>
            </a:r>
          </a:p>
          <a:p>
            <a:pPr indent="-158750" lvl="0" marL="171450" marR="0" rtl="0" algn="l">
              <a:spcBef>
                <a:spcPts val="0"/>
              </a:spcBef>
              <a:spcAft>
                <a:spcPts val="1200"/>
              </a:spcAft>
              <a:buClr>
                <a:srgbClr val="434343"/>
              </a:buClr>
              <a:buSzPct val="100000"/>
              <a:buFont typeface="Montserrat"/>
              <a:buChar char="➔"/>
            </a:pPr>
            <a:r>
              <a:rPr lang="en" sz="1200">
                <a:solidFill>
                  <a:srgbClr val="434343"/>
                </a:solidFill>
                <a:latin typeface="Montserrat"/>
                <a:ea typeface="Montserrat"/>
                <a:cs typeface="Montserrat"/>
                <a:sym typeface="Montserrat"/>
              </a:rPr>
              <a:t>Silver sponsors can promote their products, and services at the HUBs and engage with participants </a:t>
            </a:r>
          </a:p>
          <a:p>
            <a:pPr lvl="0" marR="0" rtl="0" algn="l">
              <a:spcBef>
                <a:spcPts val="0"/>
              </a:spcBef>
              <a:spcAft>
                <a:spcPts val="1200"/>
              </a:spcAft>
              <a:buNone/>
            </a:pPr>
            <a:r>
              <a:t/>
            </a:r>
            <a:endParaRPr sz="1200">
              <a:solidFill>
                <a:srgbClr val="434343"/>
              </a:solidFill>
              <a:latin typeface="Montserrat"/>
              <a:ea typeface="Montserrat"/>
              <a:cs typeface="Montserrat"/>
              <a:sym typeface="Montserrat"/>
            </a:endParaRPr>
          </a:p>
        </p:txBody>
      </p:sp>
      <p:sp>
        <p:nvSpPr>
          <p:cNvPr id="280" name="Shape 280"/>
          <p:cNvSpPr/>
          <p:nvPr/>
        </p:nvSpPr>
        <p:spPr>
          <a:xfrm>
            <a:off x="4866075" y="2736450"/>
            <a:ext cx="3247799" cy="1385099"/>
          </a:xfrm>
          <a:prstGeom prst="rect">
            <a:avLst/>
          </a:prstGeom>
          <a:noFill/>
          <a:ln>
            <a:noFill/>
          </a:ln>
        </p:spPr>
        <p:txBody>
          <a:bodyPr anchorCtr="0" anchor="t" bIns="45700" lIns="91425" rIns="91425" tIns="45700">
            <a:noAutofit/>
          </a:bodyPr>
          <a:lstStyle/>
          <a:p>
            <a:pPr indent="-304800" lvl="0" marL="457200" marR="0" rtl="0">
              <a:spcBef>
                <a:spcPts val="0"/>
              </a:spcBef>
              <a:buClr>
                <a:srgbClr val="434343"/>
              </a:buClr>
              <a:buSzPct val="100000"/>
              <a:buFont typeface="Montserrat"/>
              <a:buChar char="➔"/>
            </a:pPr>
            <a:r>
              <a:rPr lang="en" sz="1200">
                <a:solidFill>
                  <a:srgbClr val="434343"/>
                </a:solidFill>
                <a:latin typeface="Montserrat"/>
                <a:ea typeface="Montserrat"/>
                <a:cs typeface="Montserrat"/>
                <a:sym typeface="Montserrat"/>
              </a:rPr>
              <a:t>Sponsor recognition on GCA HUB signage and all GCA advertising and promotional material</a:t>
            </a:r>
          </a:p>
          <a:p>
            <a:pPr indent="-304800" lvl="0" marL="457200" marR="0" rtl="0">
              <a:spcBef>
                <a:spcPts val="0"/>
              </a:spcBef>
              <a:buClr>
                <a:srgbClr val="434343"/>
              </a:buClr>
              <a:buSzPct val="100000"/>
              <a:buFont typeface="Montserrat"/>
              <a:buChar char="➔"/>
            </a:pPr>
            <a:r>
              <a:rPr lang="en" sz="1200">
                <a:solidFill>
                  <a:srgbClr val="434343"/>
                </a:solidFill>
                <a:latin typeface="Montserrat"/>
                <a:ea typeface="Montserrat"/>
                <a:cs typeface="Montserrat"/>
                <a:sym typeface="Montserrat"/>
              </a:rPr>
              <a:t>Sponsor recognition on the GCA webpage and link to sponsors website </a:t>
            </a:r>
          </a:p>
          <a:p>
            <a:pPr indent="-304800" lvl="0" marL="457200" marR="0" rtl="0">
              <a:spcBef>
                <a:spcPts val="0"/>
              </a:spcBef>
              <a:buClr>
                <a:srgbClr val="434343"/>
              </a:buClr>
              <a:buSzPct val="100000"/>
              <a:buFont typeface="Montserrat"/>
              <a:buChar char="➔"/>
            </a:pPr>
            <a:r>
              <a:rPr lang="en" sz="1200">
                <a:solidFill>
                  <a:srgbClr val="434343"/>
                </a:solidFill>
                <a:latin typeface="Montserrat"/>
                <a:ea typeface="Montserrat"/>
                <a:cs typeface="Montserrat"/>
                <a:sym typeface="Montserrat"/>
              </a:rPr>
              <a:t>Opportunity to provide marketing materials and giveaways in participants swag bags</a:t>
            </a:r>
          </a:p>
          <a:p>
            <a:pPr lvl="0" marR="0" rtl="0" algn="just">
              <a:spcBef>
                <a:spcPts val="0"/>
              </a:spcBef>
              <a:buNone/>
            </a:pPr>
            <a:r>
              <a:t/>
            </a:r>
            <a:endParaRPr sz="1200">
              <a:solidFill>
                <a:srgbClr val="434343"/>
              </a:solidFill>
              <a:latin typeface="Montserrat"/>
              <a:ea typeface="Montserrat"/>
              <a:cs typeface="Montserrat"/>
              <a:sym typeface="Montserrat"/>
            </a:endParaRPr>
          </a:p>
          <a:p>
            <a:pPr indent="0" lvl="0" marL="0" marR="0" rtl="0" algn="just">
              <a:spcBef>
                <a:spcPts val="0"/>
              </a:spcBef>
              <a:buNone/>
            </a:pPr>
            <a:r>
              <a:t/>
            </a:r>
            <a:endParaRPr sz="1200">
              <a:solidFill>
                <a:srgbClr val="434343"/>
              </a:solidFill>
              <a:latin typeface="Montserrat"/>
              <a:ea typeface="Montserrat"/>
              <a:cs typeface="Montserrat"/>
              <a:sym typeface="Montserrat"/>
            </a:endParaRPr>
          </a:p>
        </p:txBody>
      </p:sp>
      <p:sp>
        <p:nvSpPr>
          <p:cNvPr id="281" name="Shape 281"/>
          <p:cNvSpPr txBox="1"/>
          <p:nvPr/>
        </p:nvSpPr>
        <p:spPr>
          <a:xfrm>
            <a:off x="5193375" y="1391925"/>
            <a:ext cx="2732699" cy="369299"/>
          </a:xfrm>
          <a:prstGeom prst="rect">
            <a:avLst/>
          </a:prstGeom>
          <a:noFill/>
          <a:ln>
            <a:noFill/>
          </a:ln>
        </p:spPr>
        <p:txBody>
          <a:bodyPr anchorCtr="0" anchor="t" bIns="45700" lIns="91425" rIns="91425" tIns="45700">
            <a:noAutofit/>
          </a:bodyPr>
          <a:lstStyle/>
          <a:p>
            <a:pPr indent="0" lvl="0" marL="0" marR="0" rtl="0" algn="ctr">
              <a:spcBef>
                <a:spcPts val="0"/>
              </a:spcBef>
              <a:buSzPct val="25000"/>
              <a:buNone/>
            </a:pPr>
            <a:r>
              <a:rPr lang="en" sz="1800">
                <a:solidFill>
                  <a:srgbClr val="434343"/>
                </a:solidFill>
                <a:latin typeface="Montserrat"/>
                <a:ea typeface="Montserrat"/>
                <a:cs typeface="Montserrat"/>
                <a:sym typeface="Montserrat"/>
              </a:rPr>
              <a:t>GOLD SPONSOR</a:t>
            </a:r>
            <a:r>
              <a:rPr b="0" baseline="0" i="0" lang="en" sz="1800" u="none" cap="none" strike="noStrike">
                <a:solidFill>
                  <a:srgbClr val="434343"/>
                </a:solidFill>
                <a:latin typeface="Montserrat"/>
                <a:ea typeface="Montserrat"/>
                <a:cs typeface="Montserrat"/>
                <a:sym typeface="Montserrat"/>
              </a:rPr>
              <a:t> </a:t>
            </a:r>
          </a:p>
        </p:txBody>
      </p:sp>
      <p:sp>
        <p:nvSpPr>
          <p:cNvPr id="282" name="Shape 282"/>
          <p:cNvSpPr txBox="1"/>
          <p:nvPr>
            <p:ph type="title"/>
          </p:nvPr>
        </p:nvSpPr>
        <p:spPr>
          <a:xfrm>
            <a:off x="457200" y="273846"/>
            <a:ext cx="8229600" cy="838500"/>
          </a:xfrm>
          <a:prstGeom prst="rect">
            <a:avLst/>
          </a:prstGeom>
        </p:spPr>
        <p:txBody>
          <a:bodyPr anchorCtr="0" anchor="ctr" bIns="91425" lIns="91425" rIns="91425" tIns="91425">
            <a:noAutofit/>
          </a:bodyPr>
          <a:lstStyle/>
          <a:p>
            <a:pPr lvl="0" rtl="0" algn="ctr">
              <a:spcBef>
                <a:spcPts val="0"/>
              </a:spcBef>
              <a:buNone/>
            </a:pPr>
            <a:r>
              <a:rPr lang="en"/>
              <a:t>SPONSORSHIP OPTIONS</a:t>
            </a:r>
          </a:p>
        </p:txBody>
      </p:sp>
      <p:sp>
        <p:nvSpPr>
          <p:cNvPr id="283" name="Shape 283"/>
          <p:cNvSpPr/>
          <p:nvPr/>
        </p:nvSpPr>
        <p:spPr>
          <a:xfrm rot="10800000">
            <a:off x="8506699" y="-50"/>
            <a:ext cx="637200" cy="637200"/>
          </a:xfrm>
          <a:prstGeom prst="rtTriangle">
            <a:avLst/>
          </a:prstGeom>
          <a:solidFill>
            <a:srgbClr val="19D1C3"/>
          </a:solidFill>
          <a:ln>
            <a:noFill/>
          </a:ln>
        </p:spPr>
        <p:txBody>
          <a:bodyPr anchorCtr="0" anchor="ctr" bIns="91425" lIns="91425" rIns="91425" tIns="91425">
            <a:noAutofit/>
          </a:bodyPr>
          <a:lstStyle/>
          <a:p>
            <a:pPr>
              <a:spcBef>
                <a:spcPts val="0"/>
              </a:spcBef>
              <a:buNone/>
            </a:pPr>
            <a:r>
              <a:t/>
            </a:r>
            <a:endParaRPr/>
          </a:p>
        </p:txBody>
      </p:sp>
      <p:sp>
        <p:nvSpPr>
          <p:cNvPr id="284" name="Shape 284"/>
          <p:cNvSpPr txBox="1"/>
          <p:nvPr>
            <p:ph idx="12" type="sldNum"/>
          </p:nvPr>
        </p:nvSpPr>
        <p:spPr>
          <a:xfrm>
            <a:off x="8633000" y="9875"/>
            <a:ext cx="587100" cy="309000"/>
          </a:xfrm>
          <a:prstGeom prst="rect">
            <a:avLst/>
          </a:prstGeom>
        </p:spPr>
        <p:txBody>
          <a:bodyPr anchorCtr="0" anchor="ctr" bIns="45700" lIns="91425" rIns="91425" tIns="45700">
            <a:noAutofit/>
          </a:bodyPr>
          <a:lstStyle/>
          <a:p>
            <a:pPr lvl="0" rtl="0" algn="ctr">
              <a:spcBef>
                <a:spcPts val="0"/>
              </a:spcBef>
              <a:buNone/>
            </a:pPr>
            <a:fld id="{00000000-1234-1234-1234-123412341234}" type="slidenum">
              <a:rPr lang="en" sz="1400">
                <a:solidFill>
                  <a:schemeClr val="lt1"/>
                </a:solidFill>
                <a:latin typeface="Montserrat"/>
                <a:ea typeface="Montserrat"/>
                <a:cs typeface="Montserrat"/>
                <a:sym typeface="Montserrat"/>
              </a:rPr>
              <a:t>‹#›</a:t>
            </a:fld>
          </a:p>
        </p:txBody>
      </p:sp>
    </p:spTree>
  </p:cSld>
  <p:clrMapOvr>
    <a:masterClrMapping/>
  </p:clrMapOvr>
  <p:transition spd="slow">
    <p:push/>
  </p:transition>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88" name="Shape 288"/>
        <p:cNvGrpSpPr/>
        <p:nvPr/>
      </p:nvGrpSpPr>
      <p:grpSpPr>
        <a:xfrm>
          <a:off x="0" y="0"/>
          <a:ext cx="0" cy="0"/>
          <a:chOff x="0" y="0"/>
          <a:chExt cx="0" cy="0"/>
        </a:xfrm>
      </p:grpSpPr>
      <p:sp>
        <p:nvSpPr>
          <p:cNvPr id="289" name="Shape 289"/>
          <p:cNvSpPr/>
          <p:nvPr/>
        </p:nvSpPr>
        <p:spPr>
          <a:xfrm>
            <a:off x="0" y="1591350"/>
            <a:ext cx="5908185" cy="2013977"/>
          </a:xfrm>
          <a:custGeom>
            <a:pathLst>
              <a:path extrusionOk="0" h="99554" w="243737">
                <a:moveTo>
                  <a:pt x="229836" y="463"/>
                </a:moveTo>
                <a:lnTo>
                  <a:pt x="0" y="0"/>
                </a:lnTo>
                <a:lnTo>
                  <a:pt x="0" y="99554"/>
                </a:lnTo>
                <a:lnTo>
                  <a:pt x="231226" y="99554"/>
                </a:lnTo>
                <a:lnTo>
                  <a:pt x="231226" y="62947"/>
                </a:lnTo>
                <a:lnTo>
                  <a:pt x="243737" y="50436"/>
                </a:lnTo>
                <a:lnTo>
                  <a:pt x="229604" y="36303"/>
                </a:lnTo>
                <a:close/>
              </a:path>
            </a:pathLst>
          </a:custGeom>
          <a:solidFill>
            <a:srgbClr val="19D1C3"/>
          </a:solidFill>
          <a:ln cap="flat" cmpd="sng" w="19050">
            <a:solidFill>
              <a:srgbClr val="19D1C3"/>
            </a:solidFill>
            <a:prstDash val="solid"/>
            <a:round/>
            <a:headEnd len="lg" w="lg" type="none"/>
            <a:tailEnd len="lg" w="lg" type="none"/>
          </a:ln>
        </p:spPr>
      </p:sp>
      <p:sp>
        <p:nvSpPr>
          <p:cNvPr id="290" name="Shape 290"/>
          <p:cNvSpPr txBox="1"/>
          <p:nvPr/>
        </p:nvSpPr>
        <p:spPr>
          <a:xfrm>
            <a:off x="2780275" y="4124075"/>
            <a:ext cx="474899" cy="243300"/>
          </a:xfrm>
          <a:prstGeom prst="rect">
            <a:avLst/>
          </a:prstGeom>
          <a:noFill/>
          <a:ln>
            <a:noFill/>
          </a:ln>
        </p:spPr>
        <p:txBody>
          <a:bodyPr anchorCtr="0" anchor="t" bIns="91425" lIns="91425" rIns="91425" tIns="91425">
            <a:noAutofit/>
          </a:bodyPr>
          <a:lstStyle/>
          <a:p>
            <a:pPr lvl="0" rtl="0">
              <a:spcBef>
                <a:spcPts val="0"/>
              </a:spcBef>
              <a:buNone/>
            </a:pPr>
            <a:r>
              <a:t/>
            </a:r>
            <a:endParaRPr/>
          </a:p>
        </p:txBody>
      </p:sp>
      <p:sp>
        <p:nvSpPr>
          <p:cNvPr id="291" name="Shape 291"/>
          <p:cNvSpPr txBox="1"/>
          <p:nvPr>
            <p:ph idx="1" type="body"/>
          </p:nvPr>
        </p:nvSpPr>
        <p:spPr>
          <a:xfrm>
            <a:off x="302425" y="1682262"/>
            <a:ext cx="5031299" cy="2083500"/>
          </a:xfrm>
          <a:prstGeom prst="rect">
            <a:avLst/>
          </a:prstGeom>
        </p:spPr>
        <p:txBody>
          <a:bodyPr anchorCtr="0" anchor="t" bIns="91425" lIns="91425" rIns="91425" tIns="91425">
            <a:noAutofit/>
          </a:bodyPr>
          <a:lstStyle/>
          <a:p>
            <a:pPr lvl="0" rtl="0" algn="r">
              <a:lnSpc>
                <a:spcPct val="115000"/>
              </a:lnSpc>
              <a:spcBef>
                <a:spcPts val="0"/>
              </a:spcBef>
              <a:buNone/>
            </a:pPr>
            <a:r>
              <a:rPr lang="en" sz="1400">
                <a:solidFill>
                  <a:srgbClr val="FFFFFF"/>
                </a:solidFill>
                <a:latin typeface="Montserrat"/>
                <a:ea typeface="Montserrat"/>
                <a:cs typeface="Montserrat"/>
                <a:sym typeface="Montserrat"/>
              </a:rPr>
              <a:t>“</a:t>
            </a:r>
            <a:r>
              <a:rPr lang="en" sz="1400">
                <a:solidFill>
                  <a:srgbClr val="FFFFFF"/>
                </a:solidFill>
              </a:rPr>
              <a:t>The appathon, in my opinion, was the best way to really put all the information we studied and practiced during class hours into something physical and concrete, something that could be measured and judged in the real world and see what we could accomplish as a team.</a:t>
            </a:r>
            <a:r>
              <a:rPr lang="en" sz="1400">
                <a:solidFill>
                  <a:srgbClr val="FFFFFF"/>
                </a:solidFill>
                <a:latin typeface="Montserrat"/>
                <a:ea typeface="Montserrat"/>
                <a:cs typeface="Montserrat"/>
                <a:sym typeface="Montserrat"/>
              </a:rPr>
              <a:t>”</a:t>
            </a:r>
          </a:p>
          <a:p>
            <a:pPr lvl="0" rtl="0" algn="r">
              <a:lnSpc>
                <a:spcPct val="115000"/>
              </a:lnSpc>
              <a:spcBef>
                <a:spcPts val="0"/>
              </a:spcBef>
              <a:buNone/>
            </a:pPr>
            <a:r>
              <a:t/>
            </a:r>
            <a:endParaRPr sz="1400">
              <a:solidFill>
                <a:srgbClr val="FFFFFF"/>
              </a:solidFill>
              <a:latin typeface="Montserrat"/>
              <a:ea typeface="Montserrat"/>
              <a:cs typeface="Montserrat"/>
              <a:sym typeface="Montserrat"/>
            </a:endParaRPr>
          </a:p>
        </p:txBody>
      </p:sp>
      <p:sp>
        <p:nvSpPr>
          <p:cNvPr id="292" name="Shape 292"/>
          <p:cNvSpPr txBox="1"/>
          <p:nvPr>
            <p:ph idx="12" type="sldNum"/>
          </p:nvPr>
        </p:nvSpPr>
        <p:spPr>
          <a:xfrm>
            <a:off x="8556800" y="9875"/>
            <a:ext cx="587100" cy="3090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
        <p:nvSpPr>
          <p:cNvPr id="293" name="Shape 293"/>
          <p:cNvSpPr/>
          <p:nvPr/>
        </p:nvSpPr>
        <p:spPr>
          <a:xfrm rot="10800000">
            <a:off x="8506699" y="-50"/>
            <a:ext cx="637200" cy="637200"/>
          </a:xfrm>
          <a:prstGeom prst="rtTriangle">
            <a:avLst/>
          </a:prstGeom>
          <a:solidFill>
            <a:srgbClr val="19D1C3"/>
          </a:solidFill>
          <a:ln>
            <a:noFill/>
          </a:ln>
        </p:spPr>
        <p:txBody>
          <a:bodyPr anchorCtr="0" anchor="ctr" bIns="91425" lIns="91425" rIns="91425" tIns="91425">
            <a:noAutofit/>
          </a:bodyPr>
          <a:lstStyle/>
          <a:p>
            <a:pPr>
              <a:spcBef>
                <a:spcPts val="0"/>
              </a:spcBef>
              <a:buNone/>
            </a:pPr>
            <a:r>
              <a:t/>
            </a:r>
            <a:endParaRPr/>
          </a:p>
        </p:txBody>
      </p:sp>
      <p:sp>
        <p:nvSpPr>
          <p:cNvPr id="294" name="Shape 294"/>
          <p:cNvSpPr/>
          <p:nvPr/>
        </p:nvSpPr>
        <p:spPr>
          <a:xfrm>
            <a:off x="0" y="3877350"/>
            <a:ext cx="5908185" cy="1533380"/>
          </a:xfrm>
          <a:custGeom>
            <a:pathLst>
              <a:path extrusionOk="0" h="99554" w="243737">
                <a:moveTo>
                  <a:pt x="229836" y="463"/>
                </a:moveTo>
                <a:lnTo>
                  <a:pt x="0" y="0"/>
                </a:lnTo>
                <a:lnTo>
                  <a:pt x="0" y="99554"/>
                </a:lnTo>
                <a:lnTo>
                  <a:pt x="231226" y="99554"/>
                </a:lnTo>
                <a:lnTo>
                  <a:pt x="231226" y="62947"/>
                </a:lnTo>
                <a:lnTo>
                  <a:pt x="243737" y="50436"/>
                </a:lnTo>
                <a:lnTo>
                  <a:pt x="229604" y="36303"/>
                </a:lnTo>
                <a:close/>
              </a:path>
            </a:pathLst>
          </a:custGeom>
          <a:solidFill>
            <a:srgbClr val="19D1C3"/>
          </a:solidFill>
          <a:ln cap="flat" cmpd="sng" w="19050">
            <a:solidFill>
              <a:srgbClr val="19D1C3"/>
            </a:solidFill>
            <a:prstDash val="solid"/>
            <a:round/>
            <a:headEnd len="lg" w="lg" type="none"/>
            <a:tailEnd len="lg" w="lg" type="none"/>
          </a:ln>
        </p:spPr>
      </p:sp>
      <p:sp>
        <p:nvSpPr>
          <p:cNvPr id="295" name="Shape 295"/>
          <p:cNvSpPr txBox="1"/>
          <p:nvPr>
            <p:ph idx="2" type="body"/>
          </p:nvPr>
        </p:nvSpPr>
        <p:spPr>
          <a:xfrm>
            <a:off x="302425" y="3968262"/>
            <a:ext cx="5031299" cy="2083500"/>
          </a:xfrm>
          <a:prstGeom prst="rect">
            <a:avLst/>
          </a:prstGeom>
        </p:spPr>
        <p:txBody>
          <a:bodyPr anchorCtr="0" anchor="t" bIns="91425" lIns="91425" rIns="91425" tIns="91425">
            <a:noAutofit/>
          </a:bodyPr>
          <a:lstStyle/>
          <a:p>
            <a:pPr lvl="0" rtl="0" algn="r">
              <a:lnSpc>
                <a:spcPct val="115000"/>
              </a:lnSpc>
              <a:spcBef>
                <a:spcPts val="0"/>
              </a:spcBef>
              <a:buNone/>
            </a:pPr>
            <a:r>
              <a:rPr lang="en" sz="1400">
                <a:solidFill>
                  <a:srgbClr val="FFFFFF"/>
                </a:solidFill>
              </a:rPr>
              <a:t>“You can take courses and develop your programming knowledge, but in a competition you have to think on your feet and troubleshoot quickly – those are very valuable skills”</a:t>
            </a:r>
          </a:p>
          <a:p>
            <a:pPr lvl="0" rtl="0" algn="r">
              <a:lnSpc>
                <a:spcPct val="115000"/>
              </a:lnSpc>
              <a:spcBef>
                <a:spcPts val="0"/>
              </a:spcBef>
              <a:buNone/>
            </a:pPr>
            <a:r>
              <a:t/>
            </a:r>
            <a:endParaRPr sz="1400">
              <a:solidFill>
                <a:srgbClr val="FFFFFF"/>
              </a:solidFill>
              <a:latin typeface="Montserrat"/>
              <a:ea typeface="Montserrat"/>
              <a:cs typeface="Montserrat"/>
              <a:sym typeface="Montserrat"/>
            </a:endParaRPr>
          </a:p>
        </p:txBody>
      </p:sp>
      <p:sp>
        <p:nvSpPr>
          <p:cNvPr id="296" name="Shape 296"/>
          <p:cNvSpPr txBox="1"/>
          <p:nvPr>
            <p:ph idx="3" type="body"/>
          </p:nvPr>
        </p:nvSpPr>
        <p:spPr>
          <a:xfrm>
            <a:off x="5927875" y="4116175"/>
            <a:ext cx="2578800" cy="716400"/>
          </a:xfrm>
          <a:prstGeom prst="rect">
            <a:avLst/>
          </a:prstGeom>
        </p:spPr>
        <p:txBody>
          <a:bodyPr anchorCtr="0" anchor="t" bIns="91425" lIns="91425" rIns="91425" tIns="91425">
            <a:noAutofit/>
          </a:bodyPr>
          <a:lstStyle/>
          <a:p>
            <a:pPr lvl="0" rtl="0" algn="ctr">
              <a:lnSpc>
                <a:spcPct val="115000"/>
              </a:lnSpc>
              <a:spcBef>
                <a:spcPts val="0"/>
              </a:spcBef>
              <a:buNone/>
            </a:pPr>
            <a:r>
              <a:rPr lang="en" sz="1400">
                <a:solidFill>
                  <a:srgbClr val="B919D1"/>
                </a:solidFill>
              </a:rPr>
              <a:t>Professor of Physics &amp; Computer Science at Laurier University</a:t>
            </a:r>
          </a:p>
        </p:txBody>
      </p:sp>
      <p:sp>
        <p:nvSpPr>
          <p:cNvPr id="297" name="Shape 297"/>
          <p:cNvSpPr txBox="1"/>
          <p:nvPr>
            <p:ph idx="4" type="body"/>
          </p:nvPr>
        </p:nvSpPr>
        <p:spPr>
          <a:xfrm>
            <a:off x="6156475" y="2287672"/>
            <a:ext cx="2917799" cy="716400"/>
          </a:xfrm>
          <a:prstGeom prst="rect">
            <a:avLst/>
          </a:prstGeom>
        </p:spPr>
        <p:txBody>
          <a:bodyPr anchorCtr="0" anchor="t" bIns="91425" lIns="91425" rIns="91425" tIns="91425">
            <a:noAutofit/>
          </a:bodyPr>
          <a:lstStyle/>
          <a:p>
            <a:pPr lvl="0" rtl="0">
              <a:lnSpc>
                <a:spcPct val="115000"/>
              </a:lnSpc>
              <a:spcBef>
                <a:spcPts val="0"/>
              </a:spcBef>
              <a:buNone/>
            </a:pPr>
            <a:r>
              <a:rPr lang="en">
                <a:solidFill>
                  <a:srgbClr val="B919D1"/>
                </a:solidFill>
              </a:rPr>
              <a:t>GCA Participant</a:t>
            </a:r>
          </a:p>
        </p:txBody>
      </p:sp>
      <p:sp>
        <p:nvSpPr>
          <p:cNvPr id="298" name="Shape 298"/>
          <p:cNvSpPr txBox="1"/>
          <p:nvPr>
            <p:ph idx="5" type="sldNum"/>
          </p:nvPr>
        </p:nvSpPr>
        <p:spPr>
          <a:xfrm>
            <a:off x="8556800" y="9875"/>
            <a:ext cx="587100" cy="3090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
        <p:nvSpPr>
          <p:cNvPr id="299" name="Shape 299"/>
          <p:cNvSpPr txBox="1"/>
          <p:nvPr>
            <p:ph type="title"/>
          </p:nvPr>
        </p:nvSpPr>
        <p:spPr>
          <a:xfrm>
            <a:off x="0" y="9875"/>
            <a:ext cx="9144000" cy="1143299"/>
          </a:xfrm>
          <a:prstGeom prst="rect">
            <a:avLst/>
          </a:prstGeom>
        </p:spPr>
        <p:txBody>
          <a:bodyPr anchorCtr="0" anchor="b" bIns="91425" lIns="91425" rIns="91425" tIns="91425">
            <a:noAutofit/>
          </a:bodyPr>
          <a:lstStyle/>
          <a:p>
            <a:pPr lvl="0" rtl="0" algn="ctr">
              <a:spcBef>
                <a:spcPts val="0"/>
              </a:spcBef>
              <a:buNone/>
            </a:pPr>
            <a:r>
              <a:rPr lang="en"/>
              <a:t>Participant Experience</a:t>
            </a:r>
            <a:r>
              <a:rPr lang="en">
                <a:solidFill>
                  <a:srgbClr val="434343"/>
                </a:solidFill>
                <a:latin typeface="Montserrat"/>
                <a:ea typeface="Montserrat"/>
                <a:cs typeface="Montserrat"/>
                <a:sym typeface="Montserrat"/>
              </a:rPr>
              <a:t> </a:t>
            </a:r>
          </a:p>
        </p:txBody>
      </p:sp>
    </p:spTree>
  </p:cSld>
  <p:clrMapOvr>
    <a:masterClrMapping/>
  </p:clrMapOvr>
  <p:transition spd="slow">
    <p:cut/>
  </p:transition>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a:blip r:embed="rId3">
            <a:alphaModFix/>
          </a:blip>
          <a:stretch>
            <a:fillRect/>
          </a:stretch>
        </a:blipFill>
      </p:bgPr>
    </p:bg>
    <p:spTree>
      <p:nvGrpSpPr>
        <p:cNvPr id="303" name="Shape 303"/>
        <p:cNvGrpSpPr/>
        <p:nvPr/>
      </p:nvGrpSpPr>
      <p:grpSpPr>
        <a:xfrm>
          <a:off x="0" y="0"/>
          <a:ext cx="0" cy="0"/>
          <a:chOff x="0" y="0"/>
          <a:chExt cx="0" cy="0"/>
        </a:xfrm>
      </p:grpSpPr>
      <p:sp>
        <p:nvSpPr>
          <p:cNvPr id="304" name="Shape 304"/>
          <p:cNvSpPr/>
          <p:nvPr/>
        </p:nvSpPr>
        <p:spPr>
          <a:xfrm>
            <a:off x="465300" y="2226300"/>
            <a:ext cx="8213399" cy="2405400"/>
          </a:xfrm>
          <a:prstGeom prst="rect">
            <a:avLst/>
          </a:prstGeom>
          <a:noFill/>
          <a:ln cap="flat" cmpd="sng" w="7620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305" name="Shape 305"/>
          <p:cNvSpPr txBox="1"/>
          <p:nvPr/>
        </p:nvSpPr>
        <p:spPr>
          <a:xfrm>
            <a:off x="0" y="2773800"/>
            <a:ext cx="9144000" cy="1310400"/>
          </a:xfrm>
          <a:prstGeom prst="rect">
            <a:avLst/>
          </a:prstGeom>
          <a:noFill/>
          <a:ln>
            <a:noFill/>
          </a:ln>
        </p:spPr>
        <p:txBody>
          <a:bodyPr anchorCtr="0" anchor="ctr" bIns="91425" lIns="91425" rIns="91425" tIns="91425">
            <a:noAutofit/>
          </a:bodyPr>
          <a:lstStyle/>
          <a:p>
            <a:pPr lvl="0" rtl="0" algn="ctr">
              <a:spcBef>
                <a:spcPts val="0"/>
              </a:spcBef>
              <a:buNone/>
            </a:pPr>
            <a:r>
              <a:rPr lang="en" sz="4000">
                <a:solidFill>
                  <a:srgbClr val="FFFFFF"/>
                </a:solidFill>
                <a:latin typeface="Montserrat"/>
                <a:ea typeface="Montserrat"/>
                <a:cs typeface="Montserrat"/>
                <a:sym typeface="Montserrat"/>
              </a:rPr>
              <a:t>THANK YOU FOR YOUR TIME</a:t>
            </a:r>
          </a:p>
          <a:p>
            <a:pPr lvl="0" rtl="0" algn="ctr">
              <a:spcBef>
                <a:spcPts val="0"/>
              </a:spcBef>
              <a:buNone/>
            </a:pPr>
            <a:r>
              <a:rPr lang="en" sz="3000">
                <a:solidFill>
                  <a:schemeClr val="lt1"/>
                </a:solidFill>
                <a:latin typeface="Montserrat"/>
                <a:ea typeface="Montserrat"/>
                <a:cs typeface="Montserrat"/>
                <a:sym typeface="Montserrat"/>
              </a:rPr>
              <a:t>We’re excited to work with you!</a:t>
            </a:r>
          </a:p>
        </p:txBody>
      </p:sp>
      <p:pic>
        <p:nvPicPr>
          <p:cNvPr id="306" name="Shape 306"/>
          <p:cNvPicPr preferRelativeResize="0"/>
          <p:nvPr/>
        </p:nvPicPr>
        <p:blipFill>
          <a:blip r:embed="rId4">
            <a:alphaModFix/>
          </a:blip>
          <a:stretch>
            <a:fillRect/>
          </a:stretch>
        </p:blipFill>
        <p:spPr>
          <a:xfrm>
            <a:off x="3201175" y="5734933"/>
            <a:ext cx="2741653" cy="555148"/>
          </a:xfrm>
          <a:prstGeom prst="rect">
            <a:avLst/>
          </a:prstGeom>
          <a:noFill/>
          <a:ln>
            <a:noFill/>
          </a:ln>
        </p:spPr>
      </p:pic>
      <p:sp>
        <p:nvSpPr>
          <p:cNvPr id="307" name="Shape 307"/>
          <p:cNvSpPr txBox="1"/>
          <p:nvPr/>
        </p:nvSpPr>
        <p:spPr>
          <a:xfrm>
            <a:off x="3135696" y="6227184"/>
            <a:ext cx="2933099" cy="394500"/>
          </a:xfrm>
          <a:prstGeom prst="rect">
            <a:avLst/>
          </a:prstGeom>
          <a:noFill/>
          <a:ln>
            <a:noFill/>
          </a:ln>
        </p:spPr>
        <p:txBody>
          <a:bodyPr anchorCtr="0" anchor="t" bIns="91425" lIns="91425" rIns="91425" tIns="91425">
            <a:noAutofit/>
          </a:bodyPr>
          <a:lstStyle/>
          <a:p>
            <a:pPr lvl="0" rtl="0" algn="ctr">
              <a:spcBef>
                <a:spcPts val="0"/>
              </a:spcBef>
              <a:buNone/>
            </a:pPr>
            <a:r>
              <a:rPr lang="en" sz="1200">
                <a:solidFill>
                  <a:srgbClr val="FFFFFF"/>
                </a:solidFill>
                <a:latin typeface="Montserrat"/>
                <a:ea typeface="Montserrat"/>
                <a:cs typeface="Montserrat"/>
                <a:sym typeface="Montserrat"/>
              </a:rPr>
              <a:t>Patti Mikula, Co-Founder &amp; CEO</a:t>
            </a:r>
          </a:p>
          <a:p>
            <a:pPr lvl="0" rtl="0" algn="ctr">
              <a:spcBef>
                <a:spcPts val="0"/>
              </a:spcBef>
              <a:buNone/>
            </a:pPr>
            <a:r>
              <a:rPr lang="en" sz="1200">
                <a:solidFill>
                  <a:srgbClr val="FFFFFF"/>
                </a:solidFill>
                <a:latin typeface="Montserrat"/>
                <a:ea typeface="Montserrat"/>
                <a:cs typeface="Montserrat"/>
                <a:sym typeface="Montserrat"/>
              </a:rPr>
              <a:t>patti@hackworks.com</a:t>
            </a:r>
          </a:p>
        </p:txBody>
      </p:sp>
    </p:spTree>
  </p:cSld>
  <p:clrMapOvr>
    <a:masterClrMapping/>
  </p:clrMapOvr>
  <p:transition spd="slow">
    <p:cut/>
  </p:transition>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4" name="Shape 74"/>
        <p:cNvGrpSpPr/>
        <p:nvPr/>
      </p:nvGrpSpPr>
      <p:grpSpPr>
        <a:xfrm>
          <a:off x="0" y="0"/>
          <a:ext cx="0" cy="0"/>
          <a:chOff x="0" y="0"/>
          <a:chExt cx="0" cy="0"/>
        </a:xfrm>
      </p:grpSpPr>
      <p:sp>
        <p:nvSpPr>
          <p:cNvPr id="75" name="Shape 75"/>
          <p:cNvSpPr txBox="1"/>
          <p:nvPr>
            <p:ph idx="12" type="sldNum"/>
          </p:nvPr>
        </p:nvSpPr>
        <p:spPr>
          <a:xfrm>
            <a:off x="8595291" y="-76190"/>
            <a:ext cx="548699" cy="524699"/>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
        <p:nvSpPr>
          <p:cNvPr id="76" name="Shape 76"/>
          <p:cNvSpPr txBox="1"/>
          <p:nvPr>
            <p:ph idx="1" type="body"/>
          </p:nvPr>
        </p:nvSpPr>
        <p:spPr>
          <a:xfrm>
            <a:off x="659925" y="1776600"/>
            <a:ext cx="3894299" cy="4562700"/>
          </a:xfrm>
          <a:prstGeom prst="rect">
            <a:avLst/>
          </a:prstGeom>
        </p:spPr>
        <p:txBody>
          <a:bodyPr anchorCtr="0" anchor="t" bIns="91425" lIns="91425" rIns="91425" tIns="91425">
            <a:noAutofit/>
          </a:bodyPr>
          <a:lstStyle/>
          <a:p>
            <a:pPr rtl="0" algn="just">
              <a:lnSpc>
                <a:spcPct val="200000"/>
              </a:lnSpc>
              <a:spcBef>
                <a:spcPts val="0"/>
              </a:spcBef>
              <a:buNone/>
            </a:pPr>
            <a:r>
              <a:rPr b="1" lang="en" sz="1400"/>
              <a:t>GCA Overview</a:t>
            </a:r>
            <a:r>
              <a:rPr b="1" lang="en" sz="1400">
                <a:solidFill>
                  <a:srgbClr val="B7B7B7"/>
                </a:solidFill>
              </a:rPr>
              <a:t>…………………………………………….. 3</a:t>
            </a:r>
          </a:p>
          <a:p>
            <a:pPr rtl="0" algn="just">
              <a:lnSpc>
                <a:spcPct val="200000"/>
              </a:lnSpc>
              <a:spcBef>
                <a:spcPts val="0"/>
              </a:spcBef>
              <a:buNone/>
            </a:pPr>
            <a:r>
              <a:rPr b="1" lang="en" sz="1400"/>
              <a:t>GCA Media Impact</a:t>
            </a:r>
            <a:r>
              <a:rPr b="1" lang="en" sz="1400">
                <a:solidFill>
                  <a:srgbClr val="CCCCCC"/>
                </a:solidFill>
              </a:rPr>
              <a:t>…………………………………….. 4</a:t>
            </a:r>
          </a:p>
          <a:p>
            <a:pPr rtl="0" algn="just">
              <a:lnSpc>
                <a:spcPct val="200000"/>
              </a:lnSpc>
              <a:spcBef>
                <a:spcPts val="0"/>
              </a:spcBef>
              <a:buNone/>
            </a:pPr>
            <a:r>
              <a:rPr b="1" lang="en" sz="1400"/>
              <a:t>GCA Participant Demographics </a:t>
            </a:r>
            <a:r>
              <a:rPr b="1" lang="en" sz="1400">
                <a:solidFill>
                  <a:srgbClr val="CCCCCC"/>
                </a:solidFill>
              </a:rPr>
              <a:t>………………5</a:t>
            </a:r>
          </a:p>
          <a:p>
            <a:pPr rtl="0" algn="just">
              <a:lnSpc>
                <a:spcPct val="200000"/>
              </a:lnSpc>
              <a:spcBef>
                <a:spcPts val="0"/>
              </a:spcBef>
              <a:buNone/>
            </a:pPr>
            <a:r>
              <a:rPr b="1" lang="en" sz="1400"/>
              <a:t>GCA5 Forecast</a:t>
            </a:r>
            <a:r>
              <a:rPr b="1" lang="en" sz="1400">
                <a:solidFill>
                  <a:srgbClr val="CCCCCC"/>
                </a:solidFill>
              </a:rPr>
              <a:t>..……………………………………………6</a:t>
            </a:r>
          </a:p>
          <a:p>
            <a:pPr rtl="0" algn="just">
              <a:lnSpc>
                <a:spcPct val="200000"/>
              </a:lnSpc>
              <a:spcBef>
                <a:spcPts val="0"/>
              </a:spcBef>
              <a:buNone/>
            </a:pPr>
            <a:r>
              <a:rPr b="1" lang="en" sz="1400"/>
              <a:t>GCA5 Value</a:t>
            </a:r>
            <a:r>
              <a:rPr b="1" lang="en" sz="1400">
                <a:solidFill>
                  <a:schemeClr val="lt2"/>
                </a:solidFill>
              </a:rPr>
              <a:t>..………………………………………………….7</a:t>
            </a:r>
          </a:p>
          <a:p>
            <a:pPr lvl="0" rtl="0" algn="just">
              <a:lnSpc>
                <a:spcPct val="200000"/>
              </a:lnSpc>
              <a:spcBef>
                <a:spcPts val="0"/>
              </a:spcBef>
              <a:buNone/>
            </a:pPr>
            <a:r>
              <a:rPr b="1" lang="en" sz="1400"/>
              <a:t>Platinum Level Sponsorship</a:t>
            </a:r>
            <a:r>
              <a:rPr b="1" lang="en" sz="1400">
                <a:solidFill>
                  <a:schemeClr val="lt2"/>
                </a:solidFill>
              </a:rPr>
              <a:t>……………………..8</a:t>
            </a:r>
          </a:p>
          <a:p>
            <a:pPr lvl="0" rtl="0" algn="just">
              <a:lnSpc>
                <a:spcPct val="200000"/>
              </a:lnSpc>
              <a:spcBef>
                <a:spcPts val="0"/>
              </a:spcBef>
              <a:buNone/>
            </a:pPr>
            <a:r>
              <a:rPr b="1" lang="en" sz="1400"/>
              <a:t>Gold Level Sponsorship</a:t>
            </a:r>
            <a:r>
              <a:rPr b="1" lang="en" sz="1400">
                <a:solidFill>
                  <a:schemeClr val="lt2"/>
                </a:solidFill>
              </a:rPr>
              <a:t>……………………………..9</a:t>
            </a:r>
          </a:p>
          <a:p>
            <a:pPr lvl="0" rtl="0" algn="just">
              <a:lnSpc>
                <a:spcPct val="200000"/>
              </a:lnSpc>
              <a:spcBef>
                <a:spcPts val="0"/>
              </a:spcBef>
              <a:buNone/>
            </a:pPr>
            <a:r>
              <a:rPr b="1" lang="en" sz="1400"/>
              <a:t>Participant Experience</a:t>
            </a:r>
            <a:r>
              <a:rPr b="1" lang="en" sz="1400">
                <a:solidFill>
                  <a:schemeClr val="lt2"/>
                </a:solidFill>
              </a:rPr>
              <a:t>…………………………….10</a:t>
            </a:r>
          </a:p>
          <a:p>
            <a:pPr lvl="0" rtl="0" algn="just">
              <a:lnSpc>
                <a:spcPct val="200000"/>
              </a:lnSpc>
              <a:spcBef>
                <a:spcPts val="0"/>
              </a:spcBef>
              <a:buClr>
                <a:schemeClr val="dk1"/>
              </a:buClr>
              <a:buSzPct val="78571"/>
              <a:buFont typeface="Arial"/>
              <a:buNone/>
            </a:pPr>
            <a:r>
              <a:rPr b="1" lang="en" sz="1400"/>
              <a:t>Conclusion</a:t>
            </a:r>
            <a:r>
              <a:rPr b="1" lang="en" sz="1400">
                <a:solidFill>
                  <a:schemeClr val="lt2"/>
                </a:solidFill>
              </a:rPr>
              <a:t>…………………………………………………….11</a:t>
            </a:r>
          </a:p>
          <a:p>
            <a:pPr lvl="0" rtl="0" algn="just">
              <a:lnSpc>
                <a:spcPct val="200000"/>
              </a:lnSpc>
              <a:spcBef>
                <a:spcPts val="0"/>
              </a:spcBef>
              <a:buNone/>
            </a:pPr>
            <a:r>
              <a:t/>
            </a:r>
            <a:endParaRPr b="1" sz="1400"/>
          </a:p>
        </p:txBody>
      </p:sp>
      <p:sp>
        <p:nvSpPr>
          <p:cNvPr id="77" name="Shape 77"/>
          <p:cNvSpPr txBox="1"/>
          <p:nvPr>
            <p:ph type="title"/>
          </p:nvPr>
        </p:nvSpPr>
        <p:spPr>
          <a:xfrm>
            <a:off x="457200" y="274650"/>
            <a:ext cx="8049599" cy="1143299"/>
          </a:xfrm>
          <a:prstGeom prst="rect">
            <a:avLst/>
          </a:prstGeom>
        </p:spPr>
        <p:txBody>
          <a:bodyPr anchorCtr="0" anchor="b" bIns="91425" lIns="91425" rIns="91425" tIns="91425">
            <a:noAutofit/>
          </a:bodyPr>
          <a:lstStyle/>
          <a:p>
            <a:pPr lvl="0" rtl="0" algn="ctr">
              <a:spcBef>
                <a:spcPts val="0"/>
              </a:spcBef>
              <a:buNone/>
            </a:pPr>
            <a:r>
              <a:rPr lang="en"/>
              <a:t>Table of Contents</a:t>
            </a:r>
            <a:r>
              <a:rPr lang="en">
                <a:solidFill>
                  <a:srgbClr val="434343"/>
                </a:solidFill>
                <a:latin typeface="Montserrat"/>
                <a:ea typeface="Montserrat"/>
                <a:cs typeface="Montserrat"/>
                <a:sym typeface="Montserrat"/>
              </a:rPr>
              <a:t> </a:t>
            </a:r>
          </a:p>
        </p:txBody>
      </p:sp>
      <p:sp>
        <p:nvSpPr>
          <p:cNvPr id="78" name="Shape 78"/>
          <p:cNvSpPr txBox="1"/>
          <p:nvPr>
            <p:ph idx="2" type="body"/>
          </p:nvPr>
        </p:nvSpPr>
        <p:spPr>
          <a:xfrm>
            <a:off x="457200" y="1264737"/>
            <a:ext cx="8229600" cy="415200"/>
          </a:xfrm>
          <a:prstGeom prst="rect">
            <a:avLst/>
          </a:prstGeom>
        </p:spPr>
        <p:txBody>
          <a:bodyPr anchorCtr="0" anchor="ctr" bIns="91425" lIns="91425" rIns="91425" tIns="91425">
            <a:noAutofit/>
          </a:bodyPr>
          <a:lstStyle/>
          <a:p>
            <a:pPr indent="0" lvl="0" marL="0" rtl="0" algn="ctr">
              <a:spcBef>
                <a:spcPts val="0"/>
              </a:spcBef>
              <a:buNone/>
            </a:pPr>
            <a:r>
              <a:rPr lang="en">
                <a:solidFill>
                  <a:srgbClr val="B919D1"/>
                </a:solidFill>
              </a:rPr>
              <a:t>GCA Sponsorship Deck</a:t>
            </a:r>
          </a:p>
        </p:txBody>
      </p:sp>
    </p:spTree>
  </p:cSld>
  <p:clrMapOvr>
    <a:masterClrMapping/>
  </p:clrMapOvr>
  <p:transition spd="slow">
    <p:cut/>
  </p:transition>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2" name="Shape 82"/>
        <p:cNvGrpSpPr/>
        <p:nvPr/>
      </p:nvGrpSpPr>
      <p:grpSpPr>
        <a:xfrm>
          <a:off x="0" y="0"/>
          <a:ext cx="0" cy="0"/>
          <a:chOff x="0" y="0"/>
          <a:chExt cx="0" cy="0"/>
        </a:xfrm>
      </p:grpSpPr>
      <p:sp>
        <p:nvSpPr>
          <p:cNvPr id="83" name="Shape 83"/>
          <p:cNvSpPr txBox="1"/>
          <p:nvPr>
            <p:ph type="title"/>
          </p:nvPr>
        </p:nvSpPr>
        <p:spPr>
          <a:xfrm>
            <a:off x="397700" y="152387"/>
            <a:ext cx="8229600" cy="1143299"/>
          </a:xfrm>
          <a:prstGeom prst="rect">
            <a:avLst/>
          </a:prstGeom>
        </p:spPr>
        <p:txBody>
          <a:bodyPr anchorCtr="0" anchor="b" bIns="91425" lIns="91425" rIns="91425" tIns="91425">
            <a:noAutofit/>
          </a:bodyPr>
          <a:lstStyle/>
          <a:p>
            <a:pPr lvl="0" rtl="0" algn="ctr">
              <a:spcBef>
                <a:spcPts val="0"/>
              </a:spcBef>
              <a:buNone/>
            </a:pPr>
            <a:r>
              <a:rPr lang="en">
                <a:solidFill>
                  <a:srgbClr val="434343"/>
                </a:solidFill>
              </a:rPr>
              <a:t>Great Canadian Appathon</a:t>
            </a:r>
          </a:p>
        </p:txBody>
      </p:sp>
      <p:sp>
        <p:nvSpPr>
          <p:cNvPr id="84" name="Shape 84"/>
          <p:cNvSpPr txBox="1"/>
          <p:nvPr>
            <p:ph idx="1" type="body"/>
          </p:nvPr>
        </p:nvSpPr>
        <p:spPr>
          <a:xfrm>
            <a:off x="457200" y="1711524"/>
            <a:ext cx="8229600" cy="2823899"/>
          </a:xfrm>
          <a:prstGeom prst="rect">
            <a:avLst/>
          </a:prstGeom>
        </p:spPr>
        <p:txBody>
          <a:bodyPr anchorCtr="0" anchor="t" bIns="91425" lIns="91425" rIns="91425" tIns="91425">
            <a:noAutofit/>
          </a:bodyPr>
          <a:lstStyle/>
          <a:p>
            <a:pPr lvl="0" rtl="0" algn="just">
              <a:lnSpc>
                <a:spcPct val="115000"/>
              </a:lnSpc>
              <a:spcBef>
                <a:spcPts val="0"/>
              </a:spcBef>
              <a:buNone/>
            </a:pPr>
            <a:r>
              <a:rPr lang="en" sz="1400"/>
              <a:t>The Great Canadian Appathon (GCA) is a national video game hackathon for Canadian college and university students. Aspiring game developers have 48 hours to design the next hit video game for mobile and desktop platforms.</a:t>
            </a:r>
          </a:p>
          <a:p>
            <a:pPr lvl="0" rtl="0" algn="just">
              <a:lnSpc>
                <a:spcPct val="115000"/>
              </a:lnSpc>
              <a:spcBef>
                <a:spcPts val="0"/>
              </a:spcBef>
              <a:buNone/>
            </a:pPr>
            <a:r>
              <a:t/>
            </a:r>
            <a:endParaRPr sz="1400"/>
          </a:p>
          <a:p>
            <a:pPr lvl="0" rtl="0" algn="just">
              <a:lnSpc>
                <a:spcPct val="115000"/>
              </a:lnSpc>
              <a:spcBef>
                <a:spcPts val="0"/>
              </a:spcBef>
              <a:buNone/>
            </a:pPr>
            <a:r>
              <a:rPr lang="en" sz="1400"/>
              <a:t>The GCA was created in 2011 as a way of engaging with and giving back to the student game developer community. Since it’s inception, the GCA quickly grew to become a favourite hackathon on students’ calendars, where the best computer engineers and game developers test their skills in the field, and at many schools an accredited extracurricular activity. </a:t>
            </a:r>
          </a:p>
          <a:p>
            <a:pPr lvl="0" rtl="0" algn="just">
              <a:lnSpc>
                <a:spcPct val="115000"/>
              </a:lnSpc>
              <a:spcBef>
                <a:spcPts val="0"/>
              </a:spcBef>
              <a:buClr>
                <a:schemeClr val="dk1"/>
              </a:buClr>
              <a:buFont typeface="Arial"/>
              <a:buNone/>
            </a:pPr>
            <a:r>
              <a:t/>
            </a:r>
            <a:endParaRPr sz="1100"/>
          </a:p>
          <a:p>
            <a:pPr lvl="0" rtl="0" algn="just">
              <a:lnSpc>
                <a:spcPct val="115000"/>
              </a:lnSpc>
              <a:spcBef>
                <a:spcPts val="0"/>
              </a:spcBef>
              <a:buNone/>
            </a:pPr>
            <a:r>
              <a:t/>
            </a:r>
            <a:endParaRPr sz="1100"/>
          </a:p>
        </p:txBody>
      </p:sp>
      <p:sp>
        <p:nvSpPr>
          <p:cNvPr id="85" name="Shape 85"/>
          <p:cNvSpPr txBox="1"/>
          <p:nvPr>
            <p:ph idx="2" type="body"/>
          </p:nvPr>
        </p:nvSpPr>
        <p:spPr>
          <a:xfrm>
            <a:off x="457200" y="1188537"/>
            <a:ext cx="8229600" cy="415200"/>
          </a:xfrm>
          <a:prstGeom prst="rect">
            <a:avLst/>
          </a:prstGeom>
        </p:spPr>
        <p:txBody>
          <a:bodyPr anchorCtr="0" anchor="ctr" bIns="91425" lIns="91425" rIns="91425" tIns="91425">
            <a:noAutofit/>
          </a:bodyPr>
          <a:lstStyle/>
          <a:p>
            <a:pPr indent="0" lvl="0" marL="0" rtl="0" algn="ctr">
              <a:spcBef>
                <a:spcPts val="0"/>
              </a:spcBef>
              <a:buNone/>
            </a:pPr>
            <a:r>
              <a:rPr lang="en">
                <a:solidFill>
                  <a:srgbClr val="B919D1"/>
                </a:solidFill>
              </a:rPr>
              <a:t>The Only National Game Development Hackathon</a:t>
            </a:r>
          </a:p>
        </p:txBody>
      </p:sp>
      <p:sp>
        <p:nvSpPr>
          <p:cNvPr id="86" name="Shape 86"/>
          <p:cNvSpPr txBox="1"/>
          <p:nvPr>
            <p:ph idx="12" type="sldNum"/>
          </p:nvPr>
        </p:nvSpPr>
        <p:spPr>
          <a:xfrm>
            <a:off x="8595291" y="-76190"/>
            <a:ext cx="548699" cy="524699"/>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
        <p:nvSpPr>
          <p:cNvPr id="87" name="Shape 87"/>
          <p:cNvSpPr txBox="1"/>
          <p:nvPr/>
        </p:nvSpPr>
        <p:spPr>
          <a:xfrm>
            <a:off x="6618137" y="5015809"/>
            <a:ext cx="2018099" cy="1445999"/>
          </a:xfrm>
          <a:prstGeom prst="rect">
            <a:avLst/>
          </a:prstGeom>
          <a:noFill/>
          <a:ln>
            <a:noFill/>
          </a:ln>
        </p:spPr>
        <p:txBody>
          <a:bodyPr anchorCtr="0" anchor="ctr" bIns="91425" lIns="91425" rIns="91425" tIns="91425">
            <a:noAutofit/>
          </a:bodyPr>
          <a:lstStyle/>
          <a:p>
            <a:pPr lvl="0" rtl="0" algn="ctr">
              <a:lnSpc>
                <a:spcPct val="115000"/>
              </a:lnSpc>
              <a:spcBef>
                <a:spcPts val="0"/>
              </a:spcBef>
              <a:buNone/>
            </a:pPr>
            <a:r>
              <a:rPr b="1" lang="en" sz="1200">
                <a:solidFill>
                  <a:srgbClr val="434343"/>
                </a:solidFill>
                <a:latin typeface="Montserrat"/>
                <a:ea typeface="Montserrat"/>
                <a:cs typeface="Montserrat"/>
                <a:sym typeface="Montserrat"/>
              </a:rPr>
              <a:t>All </a:t>
            </a:r>
            <a:r>
              <a:rPr lang="en" sz="1200">
                <a:solidFill>
                  <a:srgbClr val="434343"/>
                </a:solidFill>
                <a:latin typeface="Montserrat"/>
                <a:ea typeface="Montserrat"/>
                <a:cs typeface="Montserrat"/>
                <a:sym typeface="Montserrat"/>
              </a:rPr>
              <a:t>Provinces</a:t>
            </a:r>
          </a:p>
          <a:p>
            <a:pPr lvl="0" rtl="0" algn="ctr">
              <a:lnSpc>
                <a:spcPct val="115000"/>
              </a:lnSpc>
              <a:spcBef>
                <a:spcPts val="0"/>
              </a:spcBef>
              <a:buNone/>
            </a:pPr>
            <a:r>
              <a:rPr b="1" lang="en" sz="1200">
                <a:solidFill>
                  <a:srgbClr val="434343"/>
                </a:solidFill>
                <a:latin typeface="Montserrat"/>
                <a:ea typeface="Montserrat"/>
                <a:cs typeface="Montserrat"/>
                <a:sym typeface="Montserrat"/>
              </a:rPr>
              <a:t>40+ </a:t>
            </a:r>
            <a:r>
              <a:rPr lang="en" sz="1200">
                <a:solidFill>
                  <a:srgbClr val="434343"/>
                </a:solidFill>
                <a:latin typeface="Montserrat"/>
                <a:ea typeface="Montserrat"/>
                <a:cs typeface="Montserrat"/>
                <a:sym typeface="Montserrat"/>
              </a:rPr>
              <a:t>Schools</a:t>
            </a:r>
          </a:p>
          <a:p>
            <a:pPr lvl="0" rtl="0" algn="ctr">
              <a:lnSpc>
                <a:spcPct val="115000"/>
              </a:lnSpc>
              <a:spcBef>
                <a:spcPts val="0"/>
              </a:spcBef>
              <a:buNone/>
            </a:pPr>
            <a:r>
              <a:rPr b="1" lang="en" sz="1200">
                <a:solidFill>
                  <a:srgbClr val="434343"/>
                </a:solidFill>
                <a:latin typeface="Montserrat"/>
                <a:ea typeface="Montserrat"/>
                <a:cs typeface="Montserrat"/>
                <a:sym typeface="Montserrat"/>
              </a:rPr>
              <a:t>150+</a:t>
            </a:r>
            <a:r>
              <a:rPr lang="en" sz="1200">
                <a:solidFill>
                  <a:srgbClr val="434343"/>
                </a:solidFill>
                <a:latin typeface="Montserrat"/>
                <a:ea typeface="Montserrat"/>
                <a:cs typeface="Montserrat"/>
                <a:sym typeface="Montserrat"/>
              </a:rPr>
              <a:t> Teams</a:t>
            </a:r>
          </a:p>
          <a:p>
            <a:pPr lvl="0" rtl="0" algn="ctr">
              <a:lnSpc>
                <a:spcPct val="115000"/>
              </a:lnSpc>
              <a:spcBef>
                <a:spcPts val="0"/>
              </a:spcBef>
              <a:buNone/>
            </a:pPr>
            <a:r>
              <a:rPr b="1" lang="en" sz="1200">
                <a:solidFill>
                  <a:srgbClr val="434343"/>
                </a:solidFill>
                <a:latin typeface="Montserrat"/>
                <a:ea typeface="Montserrat"/>
                <a:cs typeface="Montserrat"/>
                <a:sym typeface="Montserrat"/>
              </a:rPr>
              <a:t>500+ </a:t>
            </a:r>
            <a:r>
              <a:rPr lang="en" sz="1200">
                <a:solidFill>
                  <a:srgbClr val="434343"/>
                </a:solidFill>
                <a:latin typeface="Montserrat"/>
                <a:ea typeface="Montserrat"/>
                <a:cs typeface="Montserrat"/>
                <a:sym typeface="Montserrat"/>
              </a:rPr>
              <a:t>Students</a:t>
            </a:r>
          </a:p>
          <a:p>
            <a:pPr lvl="0" rtl="0" algn="ctr">
              <a:lnSpc>
                <a:spcPct val="115000"/>
              </a:lnSpc>
              <a:spcBef>
                <a:spcPts val="0"/>
              </a:spcBef>
              <a:buNone/>
            </a:pPr>
            <a:r>
              <a:rPr b="1" lang="en" sz="1200">
                <a:solidFill>
                  <a:srgbClr val="434343"/>
                </a:solidFill>
                <a:latin typeface="Montserrat"/>
                <a:ea typeface="Montserrat"/>
                <a:cs typeface="Montserrat"/>
                <a:sym typeface="Montserrat"/>
              </a:rPr>
              <a:t>100+ </a:t>
            </a:r>
            <a:r>
              <a:rPr lang="en" sz="1200">
                <a:solidFill>
                  <a:srgbClr val="434343"/>
                </a:solidFill>
                <a:latin typeface="Montserrat"/>
                <a:ea typeface="Montserrat"/>
                <a:cs typeface="Montserrat"/>
                <a:sym typeface="Montserrat"/>
              </a:rPr>
              <a:t>Games</a:t>
            </a:r>
          </a:p>
        </p:txBody>
      </p:sp>
      <p:sp>
        <p:nvSpPr>
          <p:cNvPr id="88" name="Shape 88"/>
          <p:cNvSpPr txBox="1"/>
          <p:nvPr/>
        </p:nvSpPr>
        <p:spPr>
          <a:xfrm>
            <a:off x="316452" y="5027909"/>
            <a:ext cx="2382600" cy="1445999"/>
          </a:xfrm>
          <a:prstGeom prst="rect">
            <a:avLst/>
          </a:prstGeom>
          <a:noFill/>
          <a:ln>
            <a:noFill/>
          </a:ln>
        </p:spPr>
        <p:txBody>
          <a:bodyPr anchorCtr="0" anchor="ctr" bIns="91425" lIns="91425" rIns="91425" tIns="91425">
            <a:noAutofit/>
          </a:bodyPr>
          <a:lstStyle/>
          <a:p>
            <a:pPr lvl="0" rtl="0" algn="ctr">
              <a:lnSpc>
                <a:spcPct val="115000"/>
              </a:lnSpc>
              <a:spcBef>
                <a:spcPts val="0"/>
              </a:spcBef>
              <a:buNone/>
            </a:pPr>
            <a:r>
              <a:rPr b="1" lang="en" sz="1200">
                <a:solidFill>
                  <a:srgbClr val="434343"/>
                </a:solidFill>
                <a:latin typeface="Montserrat"/>
                <a:ea typeface="Montserrat"/>
                <a:cs typeface="Montserrat"/>
                <a:sym typeface="Montserrat"/>
              </a:rPr>
              <a:t>4 </a:t>
            </a:r>
            <a:r>
              <a:rPr lang="en" sz="1200">
                <a:solidFill>
                  <a:srgbClr val="434343"/>
                </a:solidFill>
                <a:latin typeface="Montserrat"/>
                <a:ea typeface="Montserrat"/>
                <a:cs typeface="Montserrat"/>
                <a:sym typeface="Montserrat"/>
              </a:rPr>
              <a:t>Provinces</a:t>
            </a:r>
          </a:p>
          <a:p>
            <a:pPr lvl="0" rtl="0" algn="ctr">
              <a:lnSpc>
                <a:spcPct val="115000"/>
              </a:lnSpc>
              <a:spcBef>
                <a:spcPts val="0"/>
              </a:spcBef>
              <a:buNone/>
            </a:pPr>
            <a:r>
              <a:rPr b="1" lang="en" sz="1200">
                <a:solidFill>
                  <a:srgbClr val="434343"/>
                </a:solidFill>
                <a:latin typeface="Montserrat"/>
                <a:ea typeface="Montserrat"/>
                <a:cs typeface="Montserrat"/>
                <a:sym typeface="Montserrat"/>
              </a:rPr>
              <a:t>7</a:t>
            </a:r>
            <a:r>
              <a:rPr lang="en" sz="1200">
                <a:solidFill>
                  <a:srgbClr val="434343"/>
                </a:solidFill>
                <a:latin typeface="Montserrat"/>
                <a:ea typeface="Montserrat"/>
                <a:cs typeface="Montserrat"/>
                <a:sym typeface="Montserrat"/>
              </a:rPr>
              <a:t> Schools</a:t>
            </a:r>
          </a:p>
          <a:p>
            <a:pPr lvl="0" rtl="0" algn="ctr">
              <a:lnSpc>
                <a:spcPct val="115000"/>
              </a:lnSpc>
              <a:spcBef>
                <a:spcPts val="0"/>
              </a:spcBef>
              <a:buNone/>
            </a:pPr>
            <a:r>
              <a:rPr b="1" lang="en" sz="1200">
                <a:solidFill>
                  <a:srgbClr val="434343"/>
                </a:solidFill>
                <a:latin typeface="Montserrat"/>
                <a:ea typeface="Montserrat"/>
                <a:cs typeface="Montserrat"/>
                <a:sym typeface="Montserrat"/>
              </a:rPr>
              <a:t>94</a:t>
            </a:r>
            <a:r>
              <a:rPr lang="en" sz="1200">
                <a:solidFill>
                  <a:srgbClr val="434343"/>
                </a:solidFill>
                <a:latin typeface="Montserrat"/>
                <a:ea typeface="Montserrat"/>
                <a:cs typeface="Montserrat"/>
                <a:sym typeface="Montserrat"/>
              </a:rPr>
              <a:t> Teams</a:t>
            </a:r>
          </a:p>
          <a:p>
            <a:pPr lvl="0" rtl="0" algn="ctr">
              <a:lnSpc>
                <a:spcPct val="115000"/>
              </a:lnSpc>
              <a:spcBef>
                <a:spcPts val="0"/>
              </a:spcBef>
              <a:buNone/>
            </a:pPr>
            <a:r>
              <a:rPr b="1" lang="en" sz="1200">
                <a:solidFill>
                  <a:srgbClr val="434343"/>
                </a:solidFill>
                <a:latin typeface="Montserrat"/>
                <a:ea typeface="Montserrat"/>
                <a:cs typeface="Montserrat"/>
                <a:sym typeface="Montserrat"/>
              </a:rPr>
              <a:t>296 </a:t>
            </a:r>
            <a:r>
              <a:rPr lang="en" sz="1200">
                <a:solidFill>
                  <a:srgbClr val="434343"/>
                </a:solidFill>
                <a:latin typeface="Montserrat"/>
                <a:ea typeface="Montserrat"/>
                <a:cs typeface="Montserrat"/>
                <a:sym typeface="Montserrat"/>
              </a:rPr>
              <a:t>Students</a:t>
            </a:r>
          </a:p>
          <a:p>
            <a:pPr lvl="0" rtl="0" algn="ctr">
              <a:lnSpc>
                <a:spcPct val="115000"/>
              </a:lnSpc>
              <a:spcBef>
                <a:spcPts val="0"/>
              </a:spcBef>
              <a:buNone/>
            </a:pPr>
            <a:r>
              <a:rPr b="1" lang="en" sz="1200">
                <a:solidFill>
                  <a:srgbClr val="434343"/>
                </a:solidFill>
                <a:latin typeface="Montserrat"/>
                <a:ea typeface="Montserrat"/>
                <a:cs typeface="Montserrat"/>
                <a:sym typeface="Montserrat"/>
              </a:rPr>
              <a:t>54</a:t>
            </a:r>
            <a:r>
              <a:rPr lang="en" sz="1200">
                <a:solidFill>
                  <a:srgbClr val="434343"/>
                </a:solidFill>
                <a:latin typeface="Montserrat"/>
                <a:ea typeface="Montserrat"/>
                <a:cs typeface="Montserrat"/>
                <a:sym typeface="Montserrat"/>
              </a:rPr>
              <a:t> Games</a:t>
            </a:r>
          </a:p>
        </p:txBody>
      </p:sp>
      <p:sp>
        <p:nvSpPr>
          <p:cNvPr id="89" name="Shape 89"/>
          <p:cNvSpPr txBox="1"/>
          <p:nvPr/>
        </p:nvSpPr>
        <p:spPr>
          <a:xfrm>
            <a:off x="2533012" y="5902545"/>
            <a:ext cx="1559400" cy="328499"/>
          </a:xfrm>
          <a:prstGeom prst="rect">
            <a:avLst/>
          </a:prstGeom>
          <a:noFill/>
          <a:ln>
            <a:noFill/>
          </a:ln>
        </p:spPr>
        <p:txBody>
          <a:bodyPr anchorCtr="0" anchor="t" bIns="91425" lIns="91425" rIns="91425" tIns="91425">
            <a:noAutofit/>
          </a:bodyPr>
          <a:lstStyle/>
          <a:p>
            <a:pPr lvl="0" rtl="0" algn="ctr">
              <a:spcBef>
                <a:spcPts val="0"/>
              </a:spcBef>
              <a:buNone/>
            </a:pPr>
            <a:r>
              <a:rPr lang="en" sz="1200">
                <a:solidFill>
                  <a:srgbClr val="FFFFFF"/>
                </a:solidFill>
                <a:latin typeface="Montserrat"/>
                <a:ea typeface="Montserrat"/>
                <a:cs typeface="Montserrat"/>
                <a:sym typeface="Montserrat"/>
              </a:rPr>
              <a:t>Oct 2011</a:t>
            </a:r>
          </a:p>
        </p:txBody>
      </p:sp>
      <p:sp>
        <p:nvSpPr>
          <p:cNvPr id="90" name="Shape 90"/>
          <p:cNvSpPr/>
          <p:nvPr/>
        </p:nvSpPr>
        <p:spPr>
          <a:xfrm>
            <a:off x="823125" y="4610600"/>
            <a:ext cx="1405200" cy="1775100"/>
          </a:xfrm>
          <a:prstGeom prst="roundRect">
            <a:avLst>
              <a:gd fmla="val 16667" name="adj"/>
            </a:avLst>
          </a:prstGeom>
          <a:noFill/>
          <a:ln cap="flat" cmpd="sng" w="19050">
            <a:solidFill>
              <a:srgbClr val="404040"/>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p>
        </p:txBody>
      </p:sp>
      <p:sp>
        <p:nvSpPr>
          <p:cNvPr id="91" name="Shape 91"/>
          <p:cNvSpPr txBox="1"/>
          <p:nvPr/>
        </p:nvSpPr>
        <p:spPr>
          <a:xfrm>
            <a:off x="905037" y="4610602"/>
            <a:ext cx="1248000" cy="497700"/>
          </a:xfrm>
          <a:prstGeom prst="rect">
            <a:avLst/>
          </a:prstGeom>
          <a:noFill/>
          <a:ln>
            <a:noFill/>
          </a:ln>
        </p:spPr>
        <p:txBody>
          <a:bodyPr anchorCtr="0" anchor="t" bIns="91425" lIns="91425" rIns="91425" tIns="91425">
            <a:noAutofit/>
          </a:bodyPr>
          <a:lstStyle/>
          <a:p>
            <a:pPr lvl="0" rtl="0" algn="ctr">
              <a:spcBef>
                <a:spcPts val="0"/>
              </a:spcBef>
              <a:buNone/>
            </a:pPr>
            <a:r>
              <a:rPr b="1" lang="en">
                <a:solidFill>
                  <a:srgbClr val="434343"/>
                </a:solidFill>
                <a:latin typeface="Montserrat"/>
                <a:ea typeface="Montserrat"/>
                <a:cs typeface="Montserrat"/>
                <a:sym typeface="Montserrat"/>
              </a:rPr>
              <a:t>GCA</a:t>
            </a:r>
          </a:p>
        </p:txBody>
      </p:sp>
      <p:sp>
        <p:nvSpPr>
          <p:cNvPr id="92" name="Shape 92"/>
          <p:cNvSpPr txBox="1"/>
          <p:nvPr/>
        </p:nvSpPr>
        <p:spPr>
          <a:xfrm>
            <a:off x="332175" y="4831881"/>
            <a:ext cx="2363400" cy="497700"/>
          </a:xfrm>
          <a:prstGeom prst="rect">
            <a:avLst/>
          </a:prstGeom>
          <a:noFill/>
          <a:ln>
            <a:noFill/>
          </a:ln>
        </p:spPr>
        <p:txBody>
          <a:bodyPr anchorCtr="0" anchor="t" bIns="91425" lIns="91425" rIns="91425" tIns="91425">
            <a:noAutofit/>
          </a:bodyPr>
          <a:lstStyle/>
          <a:p>
            <a:pPr lvl="0" rtl="0" algn="ctr">
              <a:spcBef>
                <a:spcPts val="0"/>
              </a:spcBef>
              <a:buNone/>
            </a:pPr>
            <a:r>
              <a:rPr lang="en" sz="1200">
                <a:solidFill>
                  <a:srgbClr val="434343"/>
                </a:solidFill>
                <a:latin typeface="Montserrat"/>
                <a:ea typeface="Montserrat"/>
                <a:cs typeface="Montserrat"/>
                <a:sym typeface="Montserrat"/>
              </a:rPr>
              <a:t>Mar 2011</a:t>
            </a:r>
          </a:p>
        </p:txBody>
      </p:sp>
      <p:sp>
        <p:nvSpPr>
          <p:cNvPr id="93" name="Shape 93"/>
          <p:cNvSpPr txBox="1"/>
          <p:nvPr/>
        </p:nvSpPr>
        <p:spPr>
          <a:xfrm>
            <a:off x="2927652" y="4900870"/>
            <a:ext cx="1248000" cy="497700"/>
          </a:xfrm>
          <a:prstGeom prst="rect">
            <a:avLst/>
          </a:prstGeom>
          <a:noFill/>
          <a:ln>
            <a:noFill/>
          </a:ln>
        </p:spPr>
        <p:txBody>
          <a:bodyPr anchorCtr="0" anchor="t" bIns="91425" lIns="91425" rIns="91425" tIns="91425">
            <a:noAutofit/>
          </a:bodyPr>
          <a:lstStyle/>
          <a:p>
            <a:pPr lvl="0" rtl="0" algn="ctr">
              <a:spcBef>
                <a:spcPts val="0"/>
              </a:spcBef>
              <a:buNone/>
            </a:pPr>
            <a:r>
              <a:rPr b="1" lang="en" sz="1800">
                <a:solidFill>
                  <a:srgbClr val="434343"/>
                </a:solidFill>
                <a:latin typeface="Montserrat"/>
                <a:ea typeface="Montserrat"/>
                <a:cs typeface="Montserrat"/>
                <a:sym typeface="Montserrat"/>
              </a:rPr>
              <a:t>GCA</a:t>
            </a:r>
            <a:r>
              <a:rPr b="1" baseline="30000" lang="en" sz="1800">
                <a:solidFill>
                  <a:srgbClr val="434343"/>
                </a:solidFill>
                <a:latin typeface="Montserrat"/>
                <a:ea typeface="Montserrat"/>
                <a:cs typeface="Montserrat"/>
                <a:sym typeface="Montserrat"/>
              </a:rPr>
              <a:t>2</a:t>
            </a:r>
          </a:p>
        </p:txBody>
      </p:sp>
      <p:sp>
        <p:nvSpPr>
          <p:cNvPr id="94" name="Shape 94"/>
          <p:cNvSpPr txBox="1"/>
          <p:nvPr/>
        </p:nvSpPr>
        <p:spPr>
          <a:xfrm>
            <a:off x="2379808" y="5203907"/>
            <a:ext cx="2363400" cy="497700"/>
          </a:xfrm>
          <a:prstGeom prst="rect">
            <a:avLst/>
          </a:prstGeom>
          <a:noFill/>
          <a:ln>
            <a:noFill/>
          </a:ln>
        </p:spPr>
        <p:txBody>
          <a:bodyPr anchorCtr="0" anchor="t" bIns="91425" lIns="91425" rIns="91425" tIns="91425">
            <a:noAutofit/>
          </a:bodyPr>
          <a:lstStyle/>
          <a:p>
            <a:pPr lvl="0" rtl="0" algn="ctr">
              <a:spcBef>
                <a:spcPts val="0"/>
              </a:spcBef>
              <a:buNone/>
            </a:pPr>
            <a:r>
              <a:rPr lang="en" sz="1200">
                <a:solidFill>
                  <a:srgbClr val="434343"/>
                </a:solidFill>
                <a:latin typeface="Montserrat"/>
                <a:ea typeface="Montserrat"/>
                <a:cs typeface="Montserrat"/>
                <a:sym typeface="Montserrat"/>
              </a:rPr>
              <a:t>Oct 2011</a:t>
            </a:r>
          </a:p>
        </p:txBody>
      </p:sp>
      <p:sp>
        <p:nvSpPr>
          <p:cNvPr id="95" name="Shape 95"/>
          <p:cNvSpPr txBox="1"/>
          <p:nvPr/>
        </p:nvSpPr>
        <p:spPr>
          <a:xfrm>
            <a:off x="4407736" y="5172500"/>
            <a:ext cx="2363400" cy="497700"/>
          </a:xfrm>
          <a:prstGeom prst="rect">
            <a:avLst/>
          </a:prstGeom>
          <a:noFill/>
          <a:ln>
            <a:noFill/>
          </a:ln>
        </p:spPr>
        <p:txBody>
          <a:bodyPr anchorCtr="0" anchor="t" bIns="91425" lIns="91425" rIns="91425" tIns="91425">
            <a:noAutofit/>
          </a:bodyPr>
          <a:lstStyle/>
          <a:p>
            <a:pPr lvl="0" rtl="0" algn="ctr">
              <a:spcBef>
                <a:spcPts val="0"/>
              </a:spcBef>
              <a:buNone/>
            </a:pPr>
            <a:r>
              <a:rPr lang="en" sz="1200">
                <a:solidFill>
                  <a:srgbClr val="434343"/>
                </a:solidFill>
                <a:latin typeface="Montserrat"/>
                <a:ea typeface="Montserrat"/>
                <a:cs typeface="Montserrat"/>
                <a:sym typeface="Montserrat"/>
              </a:rPr>
              <a:t>Sept 2012</a:t>
            </a:r>
          </a:p>
        </p:txBody>
      </p:sp>
      <p:sp>
        <p:nvSpPr>
          <p:cNvPr id="96" name="Shape 96"/>
          <p:cNvSpPr txBox="1"/>
          <p:nvPr/>
        </p:nvSpPr>
        <p:spPr>
          <a:xfrm>
            <a:off x="4972381" y="4900864"/>
            <a:ext cx="1248000" cy="497700"/>
          </a:xfrm>
          <a:prstGeom prst="rect">
            <a:avLst/>
          </a:prstGeom>
          <a:noFill/>
          <a:ln>
            <a:noFill/>
          </a:ln>
        </p:spPr>
        <p:txBody>
          <a:bodyPr anchorCtr="0" anchor="t" bIns="91425" lIns="91425" rIns="91425" tIns="91425">
            <a:noAutofit/>
          </a:bodyPr>
          <a:lstStyle/>
          <a:p>
            <a:pPr lvl="0" rtl="0" algn="ctr">
              <a:spcBef>
                <a:spcPts val="0"/>
              </a:spcBef>
              <a:buNone/>
            </a:pPr>
            <a:r>
              <a:rPr b="1" lang="en" sz="1800">
                <a:solidFill>
                  <a:srgbClr val="434343"/>
                </a:solidFill>
                <a:latin typeface="Montserrat"/>
                <a:ea typeface="Montserrat"/>
                <a:cs typeface="Montserrat"/>
                <a:sym typeface="Montserrat"/>
              </a:rPr>
              <a:t>GCA</a:t>
            </a:r>
            <a:r>
              <a:rPr b="1" baseline="30000" lang="en" sz="1800">
                <a:solidFill>
                  <a:srgbClr val="434343"/>
                </a:solidFill>
                <a:latin typeface="Montserrat"/>
                <a:ea typeface="Montserrat"/>
                <a:cs typeface="Montserrat"/>
                <a:sym typeface="Montserrat"/>
              </a:rPr>
              <a:t>3</a:t>
            </a:r>
          </a:p>
        </p:txBody>
      </p:sp>
      <p:sp>
        <p:nvSpPr>
          <p:cNvPr id="97" name="Shape 97"/>
          <p:cNvSpPr txBox="1"/>
          <p:nvPr/>
        </p:nvSpPr>
        <p:spPr>
          <a:xfrm>
            <a:off x="7027484" y="4556654"/>
            <a:ext cx="1248000" cy="497700"/>
          </a:xfrm>
          <a:prstGeom prst="rect">
            <a:avLst/>
          </a:prstGeom>
          <a:noFill/>
          <a:ln>
            <a:noFill/>
          </a:ln>
        </p:spPr>
        <p:txBody>
          <a:bodyPr anchorCtr="0" anchor="t" bIns="91425" lIns="91425" rIns="91425" tIns="91425">
            <a:noAutofit/>
          </a:bodyPr>
          <a:lstStyle/>
          <a:p>
            <a:pPr lvl="0" rtl="0" algn="ctr">
              <a:spcBef>
                <a:spcPts val="0"/>
              </a:spcBef>
              <a:buNone/>
            </a:pPr>
            <a:r>
              <a:rPr b="1" lang="en">
                <a:solidFill>
                  <a:srgbClr val="434343"/>
                </a:solidFill>
                <a:latin typeface="Montserrat"/>
                <a:ea typeface="Montserrat"/>
                <a:cs typeface="Montserrat"/>
                <a:sym typeface="Montserrat"/>
              </a:rPr>
              <a:t>GCA</a:t>
            </a:r>
            <a:r>
              <a:rPr b="1" baseline="30000" lang="en" sz="1800">
                <a:solidFill>
                  <a:srgbClr val="434343"/>
                </a:solidFill>
                <a:latin typeface="Montserrat"/>
                <a:ea typeface="Montserrat"/>
                <a:cs typeface="Montserrat"/>
                <a:sym typeface="Montserrat"/>
              </a:rPr>
              <a:t>4</a:t>
            </a:r>
          </a:p>
        </p:txBody>
      </p:sp>
      <p:sp>
        <p:nvSpPr>
          <p:cNvPr id="98" name="Shape 98"/>
          <p:cNvSpPr txBox="1"/>
          <p:nvPr/>
        </p:nvSpPr>
        <p:spPr>
          <a:xfrm>
            <a:off x="6449551" y="4816942"/>
            <a:ext cx="2363400" cy="497700"/>
          </a:xfrm>
          <a:prstGeom prst="rect">
            <a:avLst/>
          </a:prstGeom>
          <a:noFill/>
          <a:ln>
            <a:noFill/>
          </a:ln>
        </p:spPr>
        <p:txBody>
          <a:bodyPr anchorCtr="0" anchor="t" bIns="91425" lIns="91425" rIns="91425" tIns="91425">
            <a:noAutofit/>
          </a:bodyPr>
          <a:lstStyle/>
          <a:p>
            <a:pPr lvl="0" rtl="0" algn="ctr">
              <a:spcBef>
                <a:spcPts val="0"/>
              </a:spcBef>
              <a:buNone/>
            </a:pPr>
            <a:r>
              <a:rPr lang="en" sz="1200">
                <a:solidFill>
                  <a:srgbClr val="434343"/>
                </a:solidFill>
                <a:latin typeface="Montserrat"/>
                <a:ea typeface="Montserrat"/>
                <a:cs typeface="Montserrat"/>
                <a:sym typeface="Montserrat"/>
              </a:rPr>
              <a:t>Jan 2014</a:t>
            </a:r>
          </a:p>
        </p:txBody>
      </p:sp>
      <p:cxnSp>
        <p:nvCxnSpPr>
          <p:cNvPr id="99" name="Shape 99"/>
          <p:cNvCxnSpPr/>
          <p:nvPr/>
        </p:nvCxnSpPr>
        <p:spPr>
          <a:xfrm>
            <a:off x="1950" y="5256509"/>
            <a:ext cx="830699" cy="1199"/>
          </a:xfrm>
          <a:prstGeom prst="straightConnector1">
            <a:avLst/>
          </a:prstGeom>
          <a:noFill/>
          <a:ln cap="flat" cmpd="sng" w="28575">
            <a:solidFill>
              <a:srgbClr val="666666"/>
            </a:solidFill>
            <a:prstDash val="solid"/>
            <a:round/>
            <a:headEnd len="lg" w="lg" type="none"/>
            <a:tailEnd len="lg" w="lg" type="none"/>
          </a:ln>
        </p:spPr>
      </p:cxnSp>
      <p:sp>
        <p:nvSpPr>
          <p:cNvPr id="100" name="Shape 100"/>
          <p:cNvSpPr/>
          <p:nvPr/>
        </p:nvSpPr>
        <p:spPr>
          <a:xfrm>
            <a:off x="2849050" y="4610600"/>
            <a:ext cx="1405200" cy="1291799"/>
          </a:xfrm>
          <a:prstGeom prst="roundRect">
            <a:avLst>
              <a:gd fmla="val 16667" name="adj"/>
            </a:avLst>
          </a:prstGeom>
          <a:noFill/>
          <a:ln cap="flat" cmpd="sng" w="19050">
            <a:solidFill>
              <a:srgbClr val="404040"/>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p>
        </p:txBody>
      </p:sp>
      <p:sp>
        <p:nvSpPr>
          <p:cNvPr id="101" name="Shape 101"/>
          <p:cNvSpPr/>
          <p:nvPr/>
        </p:nvSpPr>
        <p:spPr>
          <a:xfrm>
            <a:off x="4886825" y="4611200"/>
            <a:ext cx="1405200" cy="1291799"/>
          </a:xfrm>
          <a:prstGeom prst="roundRect">
            <a:avLst>
              <a:gd fmla="val 16667" name="adj"/>
            </a:avLst>
          </a:prstGeom>
          <a:noFill/>
          <a:ln cap="flat" cmpd="sng" w="19050">
            <a:solidFill>
              <a:srgbClr val="404040"/>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p>
        </p:txBody>
      </p:sp>
      <p:sp>
        <p:nvSpPr>
          <p:cNvPr id="102" name="Shape 102"/>
          <p:cNvSpPr/>
          <p:nvPr/>
        </p:nvSpPr>
        <p:spPr>
          <a:xfrm>
            <a:off x="6924600" y="4611200"/>
            <a:ext cx="1405200" cy="1775100"/>
          </a:xfrm>
          <a:prstGeom prst="roundRect">
            <a:avLst>
              <a:gd fmla="val 16667" name="adj"/>
            </a:avLst>
          </a:prstGeom>
          <a:noFill/>
          <a:ln cap="flat" cmpd="sng" w="19050">
            <a:solidFill>
              <a:srgbClr val="404040"/>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p>
        </p:txBody>
      </p:sp>
      <p:cxnSp>
        <p:nvCxnSpPr>
          <p:cNvPr id="103" name="Shape 103"/>
          <p:cNvCxnSpPr>
            <a:endCxn id="100" idx="1"/>
          </p:cNvCxnSpPr>
          <p:nvPr/>
        </p:nvCxnSpPr>
        <p:spPr>
          <a:xfrm>
            <a:off x="2228349" y="5256499"/>
            <a:ext cx="620700" cy="0"/>
          </a:xfrm>
          <a:prstGeom prst="straightConnector1">
            <a:avLst/>
          </a:prstGeom>
          <a:noFill/>
          <a:ln cap="flat" cmpd="sng" w="28575">
            <a:solidFill>
              <a:srgbClr val="666666"/>
            </a:solidFill>
            <a:prstDash val="solid"/>
            <a:round/>
            <a:headEnd len="lg" w="lg" type="none"/>
            <a:tailEnd len="lg" w="lg" type="none"/>
          </a:ln>
        </p:spPr>
      </p:cxnSp>
      <p:cxnSp>
        <p:nvCxnSpPr>
          <p:cNvPr id="104" name="Shape 104"/>
          <p:cNvCxnSpPr>
            <a:stCxn id="100" idx="3"/>
            <a:endCxn id="101" idx="1"/>
          </p:cNvCxnSpPr>
          <p:nvPr/>
        </p:nvCxnSpPr>
        <p:spPr>
          <a:xfrm>
            <a:off x="4254250" y="5256499"/>
            <a:ext cx="632700" cy="600"/>
          </a:xfrm>
          <a:prstGeom prst="straightConnector1">
            <a:avLst/>
          </a:prstGeom>
          <a:noFill/>
          <a:ln cap="flat" cmpd="sng" w="28575">
            <a:solidFill>
              <a:srgbClr val="666666"/>
            </a:solidFill>
            <a:prstDash val="solid"/>
            <a:round/>
            <a:headEnd len="lg" w="lg" type="none"/>
            <a:tailEnd len="lg" w="lg" type="none"/>
          </a:ln>
        </p:spPr>
      </p:cxnSp>
      <p:cxnSp>
        <p:nvCxnSpPr>
          <p:cNvPr id="105" name="Shape 105"/>
          <p:cNvCxnSpPr/>
          <p:nvPr/>
        </p:nvCxnSpPr>
        <p:spPr>
          <a:xfrm>
            <a:off x="6292025" y="5256200"/>
            <a:ext cx="632699" cy="599"/>
          </a:xfrm>
          <a:prstGeom prst="straightConnector1">
            <a:avLst/>
          </a:prstGeom>
          <a:noFill/>
          <a:ln cap="flat" cmpd="sng" w="28575">
            <a:solidFill>
              <a:srgbClr val="666666"/>
            </a:solidFill>
            <a:prstDash val="solid"/>
            <a:round/>
            <a:headEnd len="lg" w="lg" type="none"/>
            <a:tailEnd len="lg" w="lg" type="none"/>
          </a:ln>
        </p:spPr>
      </p:cxnSp>
      <p:cxnSp>
        <p:nvCxnSpPr>
          <p:cNvPr id="106" name="Shape 106"/>
          <p:cNvCxnSpPr/>
          <p:nvPr/>
        </p:nvCxnSpPr>
        <p:spPr>
          <a:xfrm>
            <a:off x="8329800" y="5255909"/>
            <a:ext cx="830699" cy="1199"/>
          </a:xfrm>
          <a:prstGeom prst="straightConnector1">
            <a:avLst/>
          </a:prstGeom>
          <a:noFill/>
          <a:ln cap="flat" cmpd="sng" w="28575">
            <a:solidFill>
              <a:srgbClr val="666666"/>
            </a:solidFill>
            <a:prstDash val="solid"/>
            <a:round/>
            <a:headEnd len="lg" w="lg" type="none"/>
            <a:tailEnd len="lg" w="lg" type="none"/>
          </a:ln>
        </p:spPr>
      </p:cxnSp>
    </p:spTree>
  </p:cSld>
  <p:clrMapOvr>
    <a:masterClrMapping/>
  </p:clrMapOvr>
  <p:transition spd="slow">
    <p:cut/>
  </p:transition>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0" name="Shape 110"/>
        <p:cNvGrpSpPr/>
        <p:nvPr/>
      </p:nvGrpSpPr>
      <p:grpSpPr>
        <a:xfrm>
          <a:off x="0" y="0"/>
          <a:ext cx="0" cy="0"/>
          <a:chOff x="0" y="0"/>
          <a:chExt cx="0" cy="0"/>
        </a:xfrm>
      </p:grpSpPr>
      <p:sp>
        <p:nvSpPr>
          <p:cNvPr id="111" name="Shape 111"/>
          <p:cNvSpPr/>
          <p:nvPr/>
        </p:nvSpPr>
        <p:spPr>
          <a:xfrm>
            <a:off x="0" y="-50"/>
            <a:ext cx="2652899" cy="1497599"/>
          </a:xfrm>
          <a:prstGeom prst="rect">
            <a:avLst/>
          </a:prstGeom>
          <a:solidFill>
            <a:srgbClr val="FFFFFF"/>
          </a:solidFill>
          <a:ln>
            <a:noFill/>
          </a:ln>
        </p:spPr>
        <p:txBody>
          <a:bodyPr anchorCtr="0" anchor="ctr" bIns="91425" lIns="91425" rIns="91425" tIns="91425">
            <a:noAutofit/>
          </a:bodyPr>
          <a:lstStyle/>
          <a:p>
            <a:pPr>
              <a:spcBef>
                <a:spcPts val="0"/>
              </a:spcBef>
              <a:buNone/>
            </a:pPr>
            <a:r>
              <a:t/>
            </a:r>
            <a:endParaRPr/>
          </a:p>
        </p:txBody>
      </p:sp>
      <p:sp>
        <p:nvSpPr>
          <p:cNvPr id="112" name="Shape 112"/>
          <p:cNvSpPr txBox="1"/>
          <p:nvPr/>
        </p:nvSpPr>
        <p:spPr>
          <a:xfrm>
            <a:off x="2780275" y="4124075"/>
            <a:ext cx="474899" cy="243300"/>
          </a:xfrm>
          <a:prstGeom prst="rect">
            <a:avLst/>
          </a:prstGeom>
          <a:noFill/>
          <a:ln>
            <a:noFill/>
          </a:ln>
        </p:spPr>
        <p:txBody>
          <a:bodyPr anchorCtr="0" anchor="t" bIns="91425" lIns="91425" rIns="91425" tIns="91425">
            <a:noAutofit/>
          </a:bodyPr>
          <a:lstStyle/>
          <a:p>
            <a:pPr lvl="0" rtl="0">
              <a:spcBef>
                <a:spcPts val="0"/>
              </a:spcBef>
              <a:buNone/>
            </a:pPr>
            <a:r>
              <a:t/>
            </a:r>
            <a:endParaRPr/>
          </a:p>
        </p:txBody>
      </p:sp>
      <p:sp>
        <p:nvSpPr>
          <p:cNvPr id="113" name="Shape 113"/>
          <p:cNvSpPr/>
          <p:nvPr/>
        </p:nvSpPr>
        <p:spPr>
          <a:xfrm rot="10800000">
            <a:off x="8506699" y="-50"/>
            <a:ext cx="637200" cy="637200"/>
          </a:xfrm>
          <a:prstGeom prst="rtTriangle">
            <a:avLst/>
          </a:prstGeom>
          <a:solidFill>
            <a:srgbClr val="19D1C3"/>
          </a:solidFill>
          <a:ln>
            <a:noFill/>
          </a:ln>
        </p:spPr>
        <p:txBody>
          <a:bodyPr anchorCtr="0" anchor="ctr" bIns="91425" lIns="91425" rIns="91425" tIns="91425">
            <a:noAutofit/>
          </a:bodyPr>
          <a:lstStyle/>
          <a:p>
            <a:pPr>
              <a:spcBef>
                <a:spcPts val="0"/>
              </a:spcBef>
              <a:buNone/>
            </a:pPr>
            <a:r>
              <a:t/>
            </a:r>
            <a:endParaRPr/>
          </a:p>
        </p:txBody>
      </p:sp>
      <p:sp>
        <p:nvSpPr>
          <p:cNvPr id="114" name="Shape 114"/>
          <p:cNvSpPr txBox="1"/>
          <p:nvPr>
            <p:ph idx="4294967295" type="title"/>
          </p:nvPr>
        </p:nvSpPr>
        <p:spPr>
          <a:xfrm>
            <a:off x="254850" y="274650"/>
            <a:ext cx="2143199" cy="1143299"/>
          </a:xfrm>
          <a:prstGeom prst="rect">
            <a:avLst/>
          </a:prstGeom>
          <a:noFill/>
          <a:ln>
            <a:noFill/>
          </a:ln>
        </p:spPr>
        <p:txBody>
          <a:bodyPr anchorCtr="0" anchor="b" bIns="91425" lIns="91425" rIns="91425" tIns="91425">
            <a:noAutofit/>
          </a:bodyPr>
          <a:lstStyle/>
          <a:p>
            <a:pPr lvl="0" rtl="0" algn="ctr">
              <a:spcBef>
                <a:spcPts val="0"/>
              </a:spcBef>
              <a:buNone/>
            </a:pPr>
            <a:r>
              <a:rPr lang="en">
                <a:solidFill>
                  <a:srgbClr val="19D1C3"/>
                </a:solidFill>
              </a:rPr>
              <a:t>Media</a:t>
            </a:r>
          </a:p>
        </p:txBody>
      </p:sp>
      <p:sp>
        <p:nvSpPr>
          <p:cNvPr id="115" name="Shape 115"/>
          <p:cNvSpPr txBox="1"/>
          <p:nvPr>
            <p:ph idx="4294967295" type="body"/>
          </p:nvPr>
        </p:nvSpPr>
        <p:spPr>
          <a:xfrm>
            <a:off x="178650" y="1446275"/>
            <a:ext cx="2143199" cy="1242000"/>
          </a:xfrm>
          <a:prstGeom prst="rect">
            <a:avLst/>
          </a:prstGeom>
          <a:noFill/>
          <a:ln>
            <a:noFill/>
          </a:ln>
        </p:spPr>
        <p:txBody>
          <a:bodyPr anchorCtr="0" anchor="t" bIns="91425" lIns="91425" rIns="91425" tIns="91425">
            <a:noAutofit/>
          </a:bodyPr>
          <a:lstStyle/>
          <a:p>
            <a:pPr lvl="0" rtl="0" algn="ctr">
              <a:lnSpc>
                <a:spcPct val="115000"/>
              </a:lnSpc>
              <a:spcBef>
                <a:spcPts val="0"/>
              </a:spcBef>
              <a:buClr>
                <a:schemeClr val="dk1"/>
              </a:buClr>
              <a:buSzPct val="91666"/>
              <a:buFont typeface="Arial"/>
              <a:buNone/>
            </a:pPr>
            <a:r>
              <a:rPr lang="en" sz="1200"/>
              <a:t>The GCA</a:t>
            </a:r>
            <a:r>
              <a:rPr baseline="30000" lang="en" sz="1200"/>
              <a:t>4</a:t>
            </a:r>
            <a:r>
              <a:rPr lang="en" sz="1200"/>
              <a:t> had a combined media reach of nearly 8 million and 600,000+ student reach.</a:t>
            </a:r>
          </a:p>
          <a:p>
            <a:pPr indent="457200" lvl="0" rtl="0" algn="ctr">
              <a:lnSpc>
                <a:spcPct val="131250"/>
              </a:lnSpc>
              <a:spcBef>
                <a:spcPts val="0"/>
              </a:spcBef>
              <a:spcAft>
                <a:spcPts val="1100"/>
              </a:spcAft>
              <a:buNone/>
            </a:pPr>
            <a:r>
              <a:t/>
            </a:r>
            <a:endParaRPr sz="1200"/>
          </a:p>
        </p:txBody>
      </p:sp>
      <p:pic>
        <p:nvPicPr>
          <p:cNvPr id="116" name="Shape 116"/>
          <p:cNvPicPr preferRelativeResize="0"/>
          <p:nvPr/>
        </p:nvPicPr>
        <p:blipFill rotWithShape="1">
          <a:blip r:embed="rId3">
            <a:alphaModFix/>
          </a:blip>
          <a:srcRect b="1826" l="15277" r="15277" t="-29"/>
          <a:stretch/>
        </p:blipFill>
        <p:spPr>
          <a:xfrm>
            <a:off x="2652950" y="0"/>
            <a:ext cx="6517725" cy="6857998"/>
          </a:xfrm>
          <a:prstGeom prst="rect">
            <a:avLst/>
          </a:prstGeom>
          <a:noFill/>
          <a:ln>
            <a:noFill/>
          </a:ln>
        </p:spPr>
      </p:pic>
      <p:pic>
        <p:nvPicPr>
          <p:cNvPr id="117" name="Shape 117"/>
          <p:cNvPicPr preferRelativeResize="0"/>
          <p:nvPr/>
        </p:nvPicPr>
        <p:blipFill>
          <a:blip r:embed="rId4">
            <a:alphaModFix/>
          </a:blip>
          <a:stretch>
            <a:fillRect/>
          </a:stretch>
        </p:blipFill>
        <p:spPr>
          <a:xfrm>
            <a:off x="254847" y="2840675"/>
            <a:ext cx="796574" cy="866199"/>
          </a:xfrm>
          <a:prstGeom prst="rect">
            <a:avLst/>
          </a:prstGeom>
          <a:noFill/>
          <a:ln>
            <a:noFill/>
          </a:ln>
        </p:spPr>
      </p:pic>
      <p:pic>
        <p:nvPicPr>
          <p:cNvPr id="118" name="Shape 118"/>
          <p:cNvPicPr preferRelativeResize="0"/>
          <p:nvPr/>
        </p:nvPicPr>
        <p:blipFill rotWithShape="1">
          <a:blip r:embed="rId5">
            <a:alphaModFix/>
          </a:blip>
          <a:srcRect b="0" l="28785" r="0" t="0"/>
          <a:stretch/>
        </p:blipFill>
        <p:spPr>
          <a:xfrm>
            <a:off x="1217935" y="3405580"/>
            <a:ext cx="1206425" cy="387200"/>
          </a:xfrm>
          <a:prstGeom prst="rect">
            <a:avLst/>
          </a:prstGeom>
          <a:noFill/>
          <a:ln>
            <a:noFill/>
          </a:ln>
        </p:spPr>
      </p:pic>
      <p:pic>
        <p:nvPicPr>
          <p:cNvPr id="119" name="Shape 119"/>
          <p:cNvPicPr preferRelativeResize="0"/>
          <p:nvPr/>
        </p:nvPicPr>
        <p:blipFill>
          <a:blip r:embed="rId6">
            <a:alphaModFix/>
          </a:blip>
          <a:stretch>
            <a:fillRect/>
          </a:stretch>
        </p:blipFill>
        <p:spPr>
          <a:xfrm>
            <a:off x="1159041" y="2900608"/>
            <a:ext cx="1148030" cy="441550"/>
          </a:xfrm>
          <a:prstGeom prst="rect">
            <a:avLst/>
          </a:prstGeom>
          <a:noFill/>
          <a:ln>
            <a:noFill/>
          </a:ln>
        </p:spPr>
      </p:pic>
      <p:pic>
        <p:nvPicPr>
          <p:cNvPr id="120" name="Shape 120"/>
          <p:cNvPicPr preferRelativeResize="0"/>
          <p:nvPr/>
        </p:nvPicPr>
        <p:blipFill rotWithShape="1">
          <a:blip r:embed="rId7">
            <a:alphaModFix/>
          </a:blip>
          <a:srcRect b="31111" l="0" r="0" t="30706"/>
          <a:stretch/>
        </p:blipFill>
        <p:spPr>
          <a:xfrm>
            <a:off x="1331912" y="3826062"/>
            <a:ext cx="967899" cy="243300"/>
          </a:xfrm>
          <a:prstGeom prst="rect">
            <a:avLst/>
          </a:prstGeom>
          <a:noFill/>
          <a:ln>
            <a:noFill/>
          </a:ln>
        </p:spPr>
      </p:pic>
      <p:pic>
        <p:nvPicPr>
          <p:cNvPr id="121" name="Shape 121"/>
          <p:cNvPicPr preferRelativeResize="0"/>
          <p:nvPr/>
        </p:nvPicPr>
        <p:blipFill rotWithShape="1">
          <a:blip r:embed="rId8">
            <a:alphaModFix/>
          </a:blip>
          <a:srcRect b="12903" l="26422" r="29125" t="13022"/>
          <a:stretch/>
        </p:blipFill>
        <p:spPr>
          <a:xfrm>
            <a:off x="305594" y="4604400"/>
            <a:ext cx="918800" cy="973650"/>
          </a:xfrm>
          <a:prstGeom prst="rect">
            <a:avLst/>
          </a:prstGeom>
          <a:noFill/>
          <a:ln>
            <a:noFill/>
          </a:ln>
        </p:spPr>
      </p:pic>
      <p:pic>
        <p:nvPicPr>
          <p:cNvPr id="122" name="Shape 122"/>
          <p:cNvPicPr preferRelativeResize="0"/>
          <p:nvPr/>
        </p:nvPicPr>
        <p:blipFill>
          <a:blip r:embed="rId9">
            <a:alphaModFix/>
          </a:blip>
          <a:stretch>
            <a:fillRect/>
          </a:stretch>
        </p:blipFill>
        <p:spPr>
          <a:xfrm>
            <a:off x="1471112" y="4713975"/>
            <a:ext cx="828675" cy="809625"/>
          </a:xfrm>
          <a:prstGeom prst="rect">
            <a:avLst/>
          </a:prstGeom>
          <a:noFill/>
          <a:ln>
            <a:noFill/>
          </a:ln>
        </p:spPr>
      </p:pic>
      <p:pic>
        <p:nvPicPr>
          <p:cNvPr id="123" name="Shape 123"/>
          <p:cNvPicPr preferRelativeResize="0"/>
          <p:nvPr/>
        </p:nvPicPr>
        <p:blipFill>
          <a:blip r:embed="rId10">
            <a:alphaModFix/>
          </a:blip>
          <a:stretch>
            <a:fillRect/>
          </a:stretch>
        </p:blipFill>
        <p:spPr>
          <a:xfrm>
            <a:off x="647036" y="6168228"/>
            <a:ext cx="1206425" cy="651746"/>
          </a:xfrm>
          <a:prstGeom prst="rect">
            <a:avLst/>
          </a:prstGeom>
          <a:noFill/>
          <a:ln>
            <a:noFill/>
          </a:ln>
        </p:spPr>
      </p:pic>
      <p:pic>
        <p:nvPicPr>
          <p:cNvPr id="124" name="Shape 124"/>
          <p:cNvPicPr preferRelativeResize="0"/>
          <p:nvPr/>
        </p:nvPicPr>
        <p:blipFill>
          <a:blip r:embed="rId11">
            <a:alphaModFix/>
          </a:blip>
          <a:stretch>
            <a:fillRect/>
          </a:stretch>
        </p:blipFill>
        <p:spPr>
          <a:xfrm>
            <a:off x="289876" y="4174424"/>
            <a:ext cx="2035572" cy="387200"/>
          </a:xfrm>
          <a:prstGeom prst="rect">
            <a:avLst/>
          </a:prstGeom>
          <a:noFill/>
          <a:ln>
            <a:noFill/>
          </a:ln>
        </p:spPr>
      </p:pic>
      <p:pic>
        <p:nvPicPr>
          <p:cNvPr id="125" name="Shape 125"/>
          <p:cNvPicPr preferRelativeResize="0"/>
          <p:nvPr/>
        </p:nvPicPr>
        <p:blipFill>
          <a:blip r:embed="rId12">
            <a:alphaModFix/>
          </a:blip>
          <a:stretch>
            <a:fillRect/>
          </a:stretch>
        </p:blipFill>
        <p:spPr>
          <a:xfrm>
            <a:off x="308675" y="5597625"/>
            <a:ext cx="2035574" cy="387200"/>
          </a:xfrm>
          <a:prstGeom prst="rect">
            <a:avLst/>
          </a:prstGeom>
          <a:noFill/>
          <a:ln>
            <a:noFill/>
          </a:ln>
        </p:spPr>
      </p:pic>
      <p:pic>
        <p:nvPicPr>
          <p:cNvPr id="126" name="Shape 126"/>
          <p:cNvPicPr preferRelativeResize="0"/>
          <p:nvPr/>
        </p:nvPicPr>
        <p:blipFill>
          <a:blip r:embed="rId13">
            <a:alphaModFix/>
          </a:blip>
          <a:stretch>
            <a:fillRect/>
          </a:stretch>
        </p:blipFill>
        <p:spPr>
          <a:xfrm>
            <a:off x="269933" y="3782485"/>
            <a:ext cx="918800" cy="355448"/>
          </a:xfrm>
          <a:prstGeom prst="rect">
            <a:avLst/>
          </a:prstGeom>
          <a:noFill/>
          <a:ln>
            <a:noFill/>
          </a:ln>
        </p:spPr>
      </p:pic>
      <p:sp>
        <p:nvSpPr>
          <p:cNvPr id="127" name="Shape 127"/>
          <p:cNvSpPr txBox="1"/>
          <p:nvPr>
            <p:ph idx="12" type="sldNum"/>
          </p:nvPr>
        </p:nvSpPr>
        <p:spPr>
          <a:xfrm>
            <a:off x="8595291" y="-76190"/>
            <a:ext cx="548699" cy="524699"/>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pic>
        <p:nvPicPr>
          <p:cNvPr id="128" name="Shape 128"/>
          <p:cNvPicPr preferRelativeResize="0"/>
          <p:nvPr/>
        </p:nvPicPr>
        <p:blipFill>
          <a:blip r:embed="rId14">
            <a:alphaModFix/>
          </a:blip>
          <a:stretch>
            <a:fillRect/>
          </a:stretch>
        </p:blipFill>
        <p:spPr>
          <a:xfrm>
            <a:off x="527037" y="6044522"/>
            <a:ext cx="1598828" cy="243299"/>
          </a:xfrm>
          <a:prstGeom prst="rect">
            <a:avLst/>
          </a:prstGeom>
          <a:noFill/>
          <a:ln>
            <a:noFill/>
          </a:ln>
        </p:spPr>
      </p:pic>
      <p:sp>
        <p:nvSpPr>
          <p:cNvPr id="129" name="Shape 129"/>
          <p:cNvSpPr txBox="1"/>
          <p:nvPr/>
        </p:nvSpPr>
        <p:spPr>
          <a:xfrm>
            <a:off x="4134850" y="6316575"/>
            <a:ext cx="4967099" cy="309000"/>
          </a:xfrm>
          <a:prstGeom prst="rect">
            <a:avLst/>
          </a:prstGeom>
          <a:noFill/>
          <a:ln>
            <a:noFill/>
          </a:ln>
        </p:spPr>
        <p:txBody>
          <a:bodyPr anchorCtr="0" anchor="t" bIns="91425" lIns="91425" rIns="91425" tIns="91425">
            <a:noAutofit/>
          </a:bodyPr>
          <a:lstStyle/>
          <a:p>
            <a:pPr lvl="0" rtl="0" algn="r">
              <a:spcBef>
                <a:spcPts val="0"/>
              </a:spcBef>
              <a:buNone/>
            </a:pPr>
            <a:r>
              <a:rPr lang="en" sz="1000">
                <a:solidFill>
                  <a:srgbClr val="19D1C3"/>
                </a:solidFill>
                <a:latin typeface="Montserrat"/>
                <a:ea typeface="Montserrat"/>
                <a:cs typeface="Montserrat"/>
                <a:sym typeface="Montserrat"/>
              </a:rPr>
              <a:t>GCA</a:t>
            </a:r>
            <a:r>
              <a:rPr baseline="30000" lang="en" sz="1100">
                <a:solidFill>
                  <a:srgbClr val="19D1C3"/>
                </a:solidFill>
                <a:latin typeface="Montserrat"/>
                <a:ea typeface="Montserrat"/>
                <a:cs typeface="Montserrat"/>
                <a:sym typeface="Montserrat"/>
              </a:rPr>
              <a:t>3</a:t>
            </a:r>
            <a:r>
              <a:rPr lang="en" sz="1000">
                <a:solidFill>
                  <a:srgbClr val="19D1C3"/>
                </a:solidFill>
                <a:latin typeface="Montserrat"/>
                <a:ea typeface="Montserrat"/>
                <a:cs typeface="Montserrat"/>
                <a:sym typeface="Montserrat"/>
              </a:rPr>
              <a:t> Hackathon Participant </a:t>
            </a:r>
          </a:p>
          <a:p>
            <a:pPr lvl="0" rtl="0" algn="r">
              <a:spcBef>
                <a:spcPts val="0"/>
              </a:spcBef>
              <a:buNone/>
            </a:pPr>
            <a:r>
              <a:rPr i="1" lang="en" sz="1000">
                <a:solidFill>
                  <a:srgbClr val="FFFFFF"/>
                </a:solidFill>
                <a:latin typeface="Montserrat"/>
                <a:ea typeface="Montserrat"/>
                <a:cs typeface="Montserrat"/>
                <a:sym typeface="Montserrat"/>
              </a:rPr>
              <a:t>January 2014, GCA</a:t>
            </a:r>
            <a:r>
              <a:rPr baseline="30000" lang="en" sz="1100">
                <a:solidFill>
                  <a:srgbClr val="FFFFFF"/>
                </a:solidFill>
                <a:latin typeface="Montserrat"/>
                <a:ea typeface="Montserrat"/>
                <a:cs typeface="Montserrat"/>
                <a:sym typeface="Montserrat"/>
              </a:rPr>
              <a:t>3</a:t>
            </a:r>
            <a:r>
              <a:rPr lang="en" sz="1000">
                <a:solidFill>
                  <a:srgbClr val="FFFFFF"/>
                </a:solidFill>
                <a:latin typeface="Montserrat"/>
                <a:ea typeface="Montserrat"/>
                <a:cs typeface="Montserrat"/>
                <a:sym typeface="Montserrat"/>
              </a:rPr>
              <a:t> </a:t>
            </a:r>
            <a:r>
              <a:rPr i="1" lang="en" sz="1000">
                <a:solidFill>
                  <a:srgbClr val="FFFFFF"/>
                </a:solidFill>
                <a:latin typeface="Montserrat"/>
                <a:ea typeface="Montserrat"/>
                <a:cs typeface="Montserrat"/>
                <a:sym typeface="Montserrat"/>
              </a:rPr>
              <a:t>Ryerson DMZ HUB, Toronto</a:t>
            </a:r>
          </a:p>
        </p:txBody>
      </p:sp>
    </p:spTree>
  </p:cSld>
  <p:clrMapOvr>
    <a:masterClrMapping/>
  </p:clrMapOvr>
  <p:transition spd="slow">
    <p:cut/>
  </p:transition>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3" name="Shape 133"/>
        <p:cNvGrpSpPr/>
        <p:nvPr/>
      </p:nvGrpSpPr>
      <p:grpSpPr>
        <a:xfrm>
          <a:off x="0" y="0"/>
          <a:ext cx="0" cy="0"/>
          <a:chOff x="0" y="0"/>
          <a:chExt cx="0" cy="0"/>
        </a:xfrm>
      </p:grpSpPr>
      <p:sp>
        <p:nvSpPr>
          <p:cNvPr id="134" name="Shape 134"/>
          <p:cNvSpPr txBox="1"/>
          <p:nvPr>
            <p:ph type="title"/>
          </p:nvPr>
        </p:nvSpPr>
        <p:spPr>
          <a:xfrm>
            <a:off x="457200" y="198437"/>
            <a:ext cx="8229600" cy="1143299"/>
          </a:xfrm>
          <a:prstGeom prst="rect">
            <a:avLst/>
          </a:prstGeom>
        </p:spPr>
        <p:txBody>
          <a:bodyPr anchorCtr="0" anchor="b" bIns="91425" lIns="91425" rIns="91425" tIns="91425">
            <a:noAutofit/>
          </a:bodyPr>
          <a:lstStyle/>
          <a:p>
            <a:pPr lvl="0" rtl="0" algn="ctr">
              <a:spcBef>
                <a:spcPts val="0"/>
              </a:spcBef>
              <a:buNone/>
            </a:pPr>
            <a:r>
              <a:rPr lang="en">
                <a:solidFill>
                  <a:srgbClr val="434343"/>
                </a:solidFill>
                <a:latin typeface="Montserrat"/>
                <a:ea typeface="Montserrat"/>
                <a:cs typeface="Montserrat"/>
                <a:sym typeface="Montserrat"/>
              </a:rPr>
              <a:t>GCA PARTICIPANTS</a:t>
            </a:r>
          </a:p>
        </p:txBody>
      </p:sp>
      <p:sp>
        <p:nvSpPr>
          <p:cNvPr id="135" name="Shape 135"/>
          <p:cNvSpPr txBox="1"/>
          <p:nvPr>
            <p:ph idx="1" type="body"/>
          </p:nvPr>
        </p:nvSpPr>
        <p:spPr>
          <a:xfrm>
            <a:off x="471950" y="1682650"/>
            <a:ext cx="3623400" cy="1356300"/>
          </a:xfrm>
          <a:prstGeom prst="rect">
            <a:avLst/>
          </a:prstGeom>
        </p:spPr>
        <p:txBody>
          <a:bodyPr anchorCtr="0" anchor="t" bIns="91425" lIns="91425" rIns="91425" tIns="91425">
            <a:noAutofit/>
          </a:bodyPr>
          <a:lstStyle/>
          <a:p>
            <a:pPr lvl="0" rtl="0">
              <a:lnSpc>
                <a:spcPct val="115000"/>
              </a:lnSpc>
              <a:spcBef>
                <a:spcPts val="0"/>
              </a:spcBef>
              <a:buClr>
                <a:schemeClr val="dk1"/>
              </a:buClr>
              <a:buSzPct val="78571"/>
              <a:buFont typeface="Arial"/>
              <a:buNone/>
            </a:pPr>
            <a:r>
              <a:rPr b="1" lang="en" sz="1400">
                <a:solidFill>
                  <a:srgbClr val="434343"/>
                </a:solidFill>
                <a:latin typeface="Montserrat"/>
                <a:ea typeface="Montserrat"/>
                <a:cs typeface="Montserrat"/>
                <a:sym typeface="Montserrat"/>
              </a:rPr>
              <a:t>WHO </a:t>
            </a:r>
          </a:p>
          <a:p>
            <a:pPr lvl="0" rtl="0">
              <a:lnSpc>
                <a:spcPct val="115000"/>
              </a:lnSpc>
              <a:spcBef>
                <a:spcPts val="0"/>
              </a:spcBef>
              <a:buClr>
                <a:schemeClr val="dk1"/>
              </a:buClr>
              <a:buSzPct val="78571"/>
              <a:buFont typeface="Arial"/>
              <a:buNone/>
            </a:pPr>
            <a:r>
              <a:rPr lang="en" sz="1400">
                <a:solidFill>
                  <a:srgbClr val="434343"/>
                </a:solidFill>
                <a:latin typeface="Montserrat"/>
                <a:ea typeface="Montserrat"/>
                <a:cs typeface="Montserrat"/>
                <a:sym typeface="Montserrat"/>
              </a:rPr>
              <a:t>Age 17-27 University and College students with a high level of technical skills, seeking experience to pursue a career as a software developer and/or digital designer.</a:t>
            </a:r>
          </a:p>
          <a:p>
            <a:pPr lvl="0" rtl="0">
              <a:lnSpc>
                <a:spcPct val="115000"/>
              </a:lnSpc>
              <a:spcBef>
                <a:spcPts val="0"/>
              </a:spcBef>
              <a:buClr>
                <a:schemeClr val="dk1"/>
              </a:buClr>
              <a:buFont typeface="Arial"/>
              <a:buNone/>
            </a:pPr>
            <a:r>
              <a:t/>
            </a:r>
            <a:endParaRPr sz="1400">
              <a:solidFill>
                <a:srgbClr val="434343"/>
              </a:solidFill>
              <a:latin typeface="Montserrat"/>
              <a:ea typeface="Montserrat"/>
              <a:cs typeface="Montserrat"/>
              <a:sym typeface="Montserrat"/>
            </a:endParaRPr>
          </a:p>
          <a:p>
            <a:pPr lvl="0" rtl="0">
              <a:lnSpc>
                <a:spcPct val="115000"/>
              </a:lnSpc>
              <a:spcBef>
                <a:spcPts val="0"/>
              </a:spcBef>
              <a:buClr>
                <a:schemeClr val="dk1"/>
              </a:buClr>
              <a:buFont typeface="Arial"/>
              <a:buNone/>
            </a:pPr>
            <a:r>
              <a:t/>
            </a:r>
            <a:endParaRPr sz="1400">
              <a:solidFill>
                <a:srgbClr val="434343"/>
              </a:solidFill>
              <a:latin typeface="Montserrat"/>
              <a:ea typeface="Montserrat"/>
              <a:cs typeface="Montserrat"/>
              <a:sym typeface="Montserrat"/>
            </a:endParaRPr>
          </a:p>
          <a:p>
            <a:pPr lvl="0" rtl="0">
              <a:lnSpc>
                <a:spcPct val="115000"/>
              </a:lnSpc>
              <a:spcBef>
                <a:spcPts val="0"/>
              </a:spcBef>
              <a:buClr>
                <a:schemeClr val="dk1"/>
              </a:buClr>
              <a:buFont typeface="Arial"/>
              <a:buNone/>
            </a:pPr>
            <a:r>
              <a:t/>
            </a:r>
            <a:endParaRPr sz="1400">
              <a:solidFill>
                <a:srgbClr val="434343"/>
              </a:solidFill>
              <a:latin typeface="Montserrat"/>
              <a:ea typeface="Montserrat"/>
              <a:cs typeface="Montserrat"/>
              <a:sym typeface="Montserrat"/>
            </a:endParaRPr>
          </a:p>
          <a:p>
            <a:pPr lvl="0" rtl="0">
              <a:lnSpc>
                <a:spcPct val="115000"/>
              </a:lnSpc>
              <a:spcBef>
                <a:spcPts val="0"/>
              </a:spcBef>
              <a:buClr>
                <a:schemeClr val="dk1"/>
              </a:buClr>
              <a:buFont typeface="Arial"/>
              <a:buNone/>
            </a:pPr>
            <a:r>
              <a:t/>
            </a:r>
            <a:endParaRPr sz="1400">
              <a:solidFill>
                <a:srgbClr val="434343"/>
              </a:solidFill>
              <a:latin typeface="Montserrat"/>
              <a:ea typeface="Montserrat"/>
              <a:cs typeface="Montserrat"/>
              <a:sym typeface="Montserrat"/>
            </a:endParaRPr>
          </a:p>
        </p:txBody>
      </p:sp>
      <p:sp>
        <p:nvSpPr>
          <p:cNvPr id="136" name="Shape 136"/>
          <p:cNvSpPr txBox="1"/>
          <p:nvPr/>
        </p:nvSpPr>
        <p:spPr>
          <a:xfrm>
            <a:off x="2780275" y="4124075"/>
            <a:ext cx="474899" cy="243300"/>
          </a:xfrm>
          <a:prstGeom prst="rect">
            <a:avLst/>
          </a:prstGeom>
          <a:noFill/>
          <a:ln>
            <a:noFill/>
          </a:ln>
        </p:spPr>
        <p:txBody>
          <a:bodyPr anchorCtr="0" anchor="t" bIns="91425" lIns="91425" rIns="91425" tIns="91425">
            <a:noAutofit/>
          </a:bodyPr>
          <a:lstStyle/>
          <a:p>
            <a:pPr>
              <a:spcBef>
                <a:spcPts val="0"/>
              </a:spcBef>
              <a:buNone/>
            </a:pPr>
            <a:r>
              <a:t/>
            </a:r>
            <a:endParaRPr/>
          </a:p>
        </p:txBody>
      </p:sp>
      <p:sp>
        <p:nvSpPr>
          <p:cNvPr id="137" name="Shape 137"/>
          <p:cNvSpPr txBox="1"/>
          <p:nvPr>
            <p:ph idx="2" type="body"/>
          </p:nvPr>
        </p:nvSpPr>
        <p:spPr>
          <a:xfrm>
            <a:off x="457200" y="1188537"/>
            <a:ext cx="8229600" cy="415200"/>
          </a:xfrm>
          <a:prstGeom prst="rect">
            <a:avLst/>
          </a:prstGeom>
        </p:spPr>
        <p:txBody>
          <a:bodyPr anchorCtr="0" anchor="ctr" bIns="91425" lIns="91425" rIns="91425" tIns="91425">
            <a:noAutofit/>
          </a:bodyPr>
          <a:lstStyle/>
          <a:p>
            <a:pPr indent="0" lvl="0" marL="0" rtl="0" algn="ctr">
              <a:spcBef>
                <a:spcPts val="0"/>
              </a:spcBef>
              <a:buNone/>
            </a:pPr>
            <a:r>
              <a:rPr lang="en" sz="1800">
                <a:solidFill>
                  <a:srgbClr val="B919D1"/>
                </a:solidFill>
                <a:latin typeface="Montserrat"/>
                <a:ea typeface="Montserrat"/>
                <a:cs typeface="Montserrat"/>
                <a:sym typeface="Montserrat"/>
              </a:rPr>
              <a:t>Who are they?</a:t>
            </a:r>
          </a:p>
        </p:txBody>
      </p:sp>
      <p:sp>
        <p:nvSpPr>
          <p:cNvPr id="138" name="Shape 138"/>
          <p:cNvSpPr/>
          <p:nvPr/>
        </p:nvSpPr>
        <p:spPr>
          <a:xfrm rot="10800000">
            <a:off x="8506699" y="-50"/>
            <a:ext cx="637200" cy="637200"/>
          </a:xfrm>
          <a:prstGeom prst="rtTriangle">
            <a:avLst/>
          </a:prstGeom>
          <a:solidFill>
            <a:srgbClr val="19D1C3"/>
          </a:solidFill>
          <a:ln>
            <a:noFill/>
          </a:ln>
        </p:spPr>
        <p:txBody>
          <a:bodyPr anchorCtr="0" anchor="ctr" bIns="91425" lIns="91425" rIns="91425" tIns="91425">
            <a:noAutofit/>
          </a:bodyPr>
          <a:lstStyle/>
          <a:p>
            <a:pPr>
              <a:spcBef>
                <a:spcPts val="0"/>
              </a:spcBef>
              <a:buNone/>
            </a:pPr>
            <a:r>
              <a:t/>
            </a:r>
            <a:endParaRPr/>
          </a:p>
        </p:txBody>
      </p:sp>
      <p:sp>
        <p:nvSpPr>
          <p:cNvPr id="139" name="Shape 139"/>
          <p:cNvSpPr txBox="1"/>
          <p:nvPr>
            <p:ph idx="12" type="sldNum"/>
          </p:nvPr>
        </p:nvSpPr>
        <p:spPr>
          <a:xfrm>
            <a:off x="8556800" y="9875"/>
            <a:ext cx="587100" cy="309000"/>
          </a:xfrm>
          <a:prstGeom prst="rect">
            <a:avLst/>
          </a:prstGeom>
        </p:spPr>
        <p:txBody>
          <a:bodyPr anchorCtr="0" anchor="ctr" bIns="91425" lIns="91425" rIns="91425" tIns="91425">
            <a:noAutofit/>
          </a:bodyPr>
          <a:lstStyle/>
          <a:p>
            <a:pPr lvl="0" rtl="0">
              <a:spcBef>
                <a:spcPts val="0"/>
              </a:spcBef>
              <a:buNone/>
            </a:pPr>
            <a:fld id="{00000000-1234-1234-1234-123412341234}" type="slidenum">
              <a:rPr b="1" lang="en" sz="1400">
                <a:solidFill>
                  <a:srgbClr val="FFFFFF"/>
                </a:solidFill>
                <a:latin typeface="Montserrat"/>
                <a:ea typeface="Montserrat"/>
                <a:cs typeface="Montserrat"/>
                <a:sym typeface="Montserrat"/>
              </a:rPr>
              <a:t>‹#›</a:t>
            </a:fld>
          </a:p>
        </p:txBody>
      </p:sp>
      <p:sp>
        <p:nvSpPr>
          <p:cNvPr id="140" name="Shape 140"/>
          <p:cNvSpPr txBox="1"/>
          <p:nvPr>
            <p:ph idx="3" type="body"/>
          </p:nvPr>
        </p:nvSpPr>
        <p:spPr>
          <a:xfrm>
            <a:off x="4572000" y="1637200"/>
            <a:ext cx="3934799" cy="1197900"/>
          </a:xfrm>
          <a:prstGeom prst="rect">
            <a:avLst/>
          </a:prstGeom>
        </p:spPr>
        <p:txBody>
          <a:bodyPr anchorCtr="0" anchor="t" bIns="91425" lIns="91425" rIns="91425" tIns="91425">
            <a:noAutofit/>
          </a:bodyPr>
          <a:lstStyle/>
          <a:p>
            <a:pPr lvl="0" rtl="0">
              <a:lnSpc>
                <a:spcPct val="115000"/>
              </a:lnSpc>
              <a:spcBef>
                <a:spcPts val="0"/>
              </a:spcBef>
              <a:buClr>
                <a:schemeClr val="dk1"/>
              </a:buClr>
              <a:buSzPct val="78571"/>
              <a:buFont typeface="Arial"/>
              <a:buNone/>
            </a:pPr>
            <a:r>
              <a:rPr b="1" lang="en" sz="1400">
                <a:solidFill>
                  <a:srgbClr val="434343"/>
                </a:solidFill>
                <a:latin typeface="Montserrat"/>
                <a:ea typeface="Montserrat"/>
                <a:cs typeface="Montserrat"/>
                <a:sym typeface="Montserrat"/>
              </a:rPr>
              <a:t>LOCATION</a:t>
            </a:r>
          </a:p>
          <a:p>
            <a:pPr lvl="0" rtl="0">
              <a:lnSpc>
                <a:spcPct val="115000"/>
              </a:lnSpc>
              <a:spcBef>
                <a:spcPts val="0"/>
              </a:spcBef>
              <a:buClr>
                <a:schemeClr val="dk1"/>
              </a:buClr>
              <a:buSzPct val="78571"/>
              <a:buFont typeface="Arial"/>
              <a:buNone/>
            </a:pPr>
            <a:r>
              <a:rPr lang="en" sz="1400">
                <a:solidFill>
                  <a:srgbClr val="434343"/>
                </a:solidFill>
                <a:latin typeface="Montserrat"/>
                <a:ea typeface="Montserrat"/>
                <a:cs typeface="Montserrat"/>
                <a:sym typeface="Montserrat"/>
              </a:rPr>
              <a:t>Major Universities and college campuses across Canada </a:t>
            </a:r>
          </a:p>
          <a:p>
            <a:pPr lvl="0" rtl="0">
              <a:lnSpc>
                <a:spcPct val="115000"/>
              </a:lnSpc>
              <a:spcBef>
                <a:spcPts val="0"/>
              </a:spcBef>
              <a:buClr>
                <a:schemeClr val="dk1"/>
              </a:buClr>
              <a:buFont typeface="Arial"/>
              <a:buNone/>
            </a:pPr>
            <a:r>
              <a:t/>
            </a:r>
            <a:endParaRPr sz="1400">
              <a:solidFill>
                <a:srgbClr val="434343"/>
              </a:solidFill>
              <a:latin typeface="Montserrat"/>
              <a:ea typeface="Montserrat"/>
              <a:cs typeface="Montserrat"/>
              <a:sym typeface="Montserrat"/>
            </a:endParaRPr>
          </a:p>
          <a:p>
            <a:pPr lvl="0" rtl="0">
              <a:lnSpc>
                <a:spcPct val="115000"/>
              </a:lnSpc>
              <a:spcBef>
                <a:spcPts val="0"/>
              </a:spcBef>
              <a:buClr>
                <a:schemeClr val="dk1"/>
              </a:buClr>
              <a:buFont typeface="Arial"/>
              <a:buNone/>
            </a:pPr>
            <a:r>
              <a:t/>
            </a:r>
            <a:endParaRPr sz="1400">
              <a:solidFill>
                <a:srgbClr val="434343"/>
              </a:solidFill>
              <a:latin typeface="Montserrat"/>
              <a:ea typeface="Montserrat"/>
              <a:cs typeface="Montserrat"/>
              <a:sym typeface="Montserrat"/>
            </a:endParaRPr>
          </a:p>
          <a:p>
            <a:pPr lvl="0" rtl="0">
              <a:lnSpc>
                <a:spcPct val="115000"/>
              </a:lnSpc>
              <a:spcBef>
                <a:spcPts val="0"/>
              </a:spcBef>
              <a:buClr>
                <a:schemeClr val="dk1"/>
              </a:buClr>
              <a:buFont typeface="Arial"/>
              <a:buNone/>
            </a:pPr>
            <a:r>
              <a:t/>
            </a:r>
            <a:endParaRPr sz="1400">
              <a:solidFill>
                <a:srgbClr val="434343"/>
              </a:solidFill>
              <a:latin typeface="Montserrat"/>
              <a:ea typeface="Montserrat"/>
              <a:cs typeface="Montserrat"/>
              <a:sym typeface="Montserrat"/>
            </a:endParaRPr>
          </a:p>
          <a:p>
            <a:pPr lvl="0" rtl="0">
              <a:lnSpc>
                <a:spcPct val="115000"/>
              </a:lnSpc>
              <a:spcBef>
                <a:spcPts val="0"/>
              </a:spcBef>
              <a:buClr>
                <a:schemeClr val="dk1"/>
              </a:buClr>
              <a:buFont typeface="Arial"/>
              <a:buNone/>
            </a:pPr>
            <a:r>
              <a:t/>
            </a:r>
            <a:endParaRPr sz="1400">
              <a:solidFill>
                <a:srgbClr val="434343"/>
              </a:solidFill>
              <a:latin typeface="Montserrat"/>
              <a:ea typeface="Montserrat"/>
              <a:cs typeface="Montserrat"/>
              <a:sym typeface="Montserrat"/>
            </a:endParaRPr>
          </a:p>
          <a:p>
            <a:pPr lvl="0" rtl="0">
              <a:lnSpc>
                <a:spcPct val="115000"/>
              </a:lnSpc>
              <a:spcBef>
                <a:spcPts val="0"/>
              </a:spcBef>
              <a:buClr>
                <a:schemeClr val="dk1"/>
              </a:buClr>
              <a:buFont typeface="Arial"/>
              <a:buNone/>
            </a:pPr>
            <a:r>
              <a:t/>
            </a:r>
            <a:endParaRPr sz="1400">
              <a:solidFill>
                <a:srgbClr val="434343"/>
              </a:solidFill>
              <a:latin typeface="Montserrat"/>
              <a:ea typeface="Montserrat"/>
              <a:cs typeface="Montserrat"/>
              <a:sym typeface="Montserrat"/>
            </a:endParaRPr>
          </a:p>
          <a:p>
            <a:pPr lvl="0" rtl="0">
              <a:lnSpc>
                <a:spcPct val="115000"/>
              </a:lnSpc>
              <a:spcBef>
                <a:spcPts val="0"/>
              </a:spcBef>
              <a:buClr>
                <a:schemeClr val="dk1"/>
              </a:buClr>
              <a:buFont typeface="Arial"/>
              <a:buNone/>
            </a:pPr>
            <a:r>
              <a:t/>
            </a:r>
            <a:endParaRPr sz="1400">
              <a:solidFill>
                <a:srgbClr val="434343"/>
              </a:solidFill>
              <a:latin typeface="Montserrat"/>
              <a:ea typeface="Montserrat"/>
              <a:cs typeface="Montserrat"/>
              <a:sym typeface="Montserrat"/>
            </a:endParaRPr>
          </a:p>
        </p:txBody>
      </p:sp>
      <p:pic>
        <p:nvPicPr>
          <p:cNvPr id="141" name="Shape 141"/>
          <p:cNvPicPr preferRelativeResize="0"/>
          <p:nvPr/>
        </p:nvPicPr>
        <p:blipFill rotWithShape="1">
          <a:blip r:embed="rId3">
            <a:alphaModFix/>
          </a:blip>
          <a:srcRect b="0" l="15701" r="18435" t="4351"/>
          <a:stretch/>
        </p:blipFill>
        <p:spPr>
          <a:xfrm>
            <a:off x="346075" y="3523415"/>
            <a:ext cx="2643405" cy="2382968"/>
          </a:xfrm>
          <a:prstGeom prst="rect">
            <a:avLst/>
          </a:prstGeom>
          <a:noFill/>
          <a:ln>
            <a:noFill/>
          </a:ln>
        </p:spPr>
      </p:pic>
      <p:sp>
        <p:nvSpPr>
          <p:cNvPr id="142" name="Shape 142"/>
          <p:cNvSpPr txBox="1"/>
          <p:nvPr>
            <p:ph idx="4" type="body"/>
          </p:nvPr>
        </p:nvSpPr>
        <p:spPr>
          <a:xfrm>
            <a:off x="346074" y="5930775"/>
            <a:ext cx="2643299" cy="973499"/>
          </a:xfrm>
          <a:prstGeom prst="rect">
            <a:avLst/>
          </a:prstGeom>
        </p:spPr>
        <p:txBody>
          <a:bodyPr anchorCtr="0" anchor="t" bIns="91425" lIns="91425" rIns="91425" tIns="91425">
            <a:noAutofit/>
          </a:bodyPr>
          <a:lstStyle/>
          <a:p>
            <a:pPr indent="0" lvl="0" marL="0" rtl="0" algn="ctr">
              <a:lnSpc>
                <a:spcPct val="115000"/>
              </a:lnSpc>
              <a:spcBef>
                <a:spcPts val="0"/>
              </a:spcBef>
              <a:spcAft>
                <a:spcPts val="1100"/>
              </a:spcAft>
              <a:buNone/>
            </a:pPr>
            <a:r>
              <a:rPr i="1" lang="en" sz="1000">
                <a:solidFill>
                  <a:srgbClr val="434343"/>
                </a:solidFill>
                <a:latin typeface="Montserrat"/>
                <a:ea typeface="Montserrat"/>
                <a:cs typeface="Montserrat"/>
                <a:sym typeface="Montserrat"/>
              </a:rPr>
              <a:t>Team Friend Boat, $25,000 Grand Prize winner from the Ontario Institute of Technology.</a:t>
            </a:r>
          </a:p>
        </p:txBody>
      </p:sp>
      <p:sp>
        <p:nvSpPr>
          <p:cNvPr id="143" name="Shape 143"/>
          <p:cNvSpPr txBox="1"/>
          <p:nvPr>
            <p:ph idx="5" type="body"/>
          </p:nvPr>
        </p:nvSpPr>
        <p:spPr>
          <a:xfrm>
            <a:off x="3226224" y="5930775"/>
            <a:ext cx="2304899" cy="973499"/>
          </a:xfrm>
          <a:prstGeom prst="rect">
            <a:avLst/>
          </a:prstGeom>
        </p:spPr>
        <p:txBody>
          <a:bodyPr anchorCtr="0" anchor="t" bIns="91425" lIns="91425" rIns="91425" tIns="91425">
            <a:noAutofit/>
          </a:bodyPr>
          <a:lstStyle/>
          <a:p>
            <a:pPr indent="0" lvl="0" marL="0" rtl="0" algn="ctr">
              <a:lnSpc>
                <a:spcPct val="115000"/>
              </a:lnSpc>
              <a:spcBef>
                <a:spcPts val="0"/>
              </a:spcBef>
              <a:spcAft>
                <a:spcPts val="1100"/>
              </a:spcAft>
              <a:buNone/>
            </a:pPr>
            <a:r>
              <a:rPr lang="en" sz="1000">
                <a:solidFill>
                  <a:srgbClr val="434343"/>
                </a:solidFill>
                <a:latin typeface="Montserrat"/>
                <a:ea typeface="Montserrat"/>
                <a:cs typeface="Montserrat"/>
                <a:sym typeface="Montserrat"/>
              </a:rPr>
              <a:t>After refueling with red bull, GCA</a:t>
            </a:r>
            <a:r>
              <a:rPr baseline="30000" lang="en" sz="1000">
                <a:solidFill>
                  <a:srgbClr val="434343"/>
                </a:solidFill>
                <a:latin typeface="Montserrat"/>
                <a:ea typeface="Montserrat"/>
                <a:cs typeface="Montserrat"/>
                <a:sym typeface="Montserrat"/>
              </a:rPr>
              <a:t>3</a:t>
            </a:r>
            <a:r>
              <a:rPr lang="en" sz="1000">
                <a:solidFill>
                  <a:srgbClr val="434343"/>
                </a:solidFill>
                <a:latin typeface="Montserrat"/>
                <a:ea typeface="Montserrat"/>
                <a:cs typeface="Montserrat"/>
                <a:sym typeface="Montserrat"/>
              </a:rPr>
              <a:t> participants are back to hack at the Ryerson DMZ GCA HUB.</a:t>
            </a:r>
          </a:p>
        </p:txBody>
      </p:sp>
      <p:sp>
        <p:nvSpPr>
          <p:cNvPr id="144" name="Shape 144"/>
          <p:cNvSpPr txBox="1"/>
          <p:nvPr>
            <p:ph idx="6" type="body"/>
          </p:nvPr>
        </p:nvSpPr>
        <p:spPr>
          <a:xfrm>
            <a:off x="6119600" y="5930775"/>
            <a:ext cx="2643299" cy="973499"/>
          </a:xfrm>
          <a:prstGeom prst="rect">
            <a:avLst/>
          </a:prstGeom>
        </p:spPr>
        <p:txBody>
          <a:bodyPr anchorCtr="0" anchor="t" bIns="91425" lIns="91425" rIns="91425" tIns="91425">
            <a:noAutofit/>
          </a:bodyPr>
          <a:lstStyle/>
          <a:p>
            <a:pPr indent="0" lvl="0" marL="0" rtl="0" algn="ctr">
              <a:lnSpc>
                <a:spcPct val="115000"/>
              </a:lnSpc>
              <a:spcBef>
                <a:spcPts val="0"/>
              </a:spcBef>
              <a:spcAft>
                <a:spcPts val="1100"/>
              </a:spcAft>
              <a:buNone/>
            </a:pPr>
            <a:r>
              <a:rPr i="1" lang="en" sz="1000">
                <a:solidFill>
                  <a:srgbClr val="434343"/>
                </a:solidFill>
                <a:latin typeface="Montserrat"/>
                <a:ea typeface="Montserrat"/>
                <a:cs typeface="Montserrat"/>
                <a:sym typeface="Montserrat"/>
              </a:rPr>
              <a:t>Power naps are the way to go at Hackathons. This adorable pair of GCA</a:t>
            </a:r>
            <a:r>
              <a:rPr baseline="30000" i="1" lang="en" sz="1000">
                <a:solidFill>
                  <a:srgbClr val="434343"/>
                </a:solidFill>
                <a:latin typeface="Montserrat"/>
                <a:ea typeface="Montserrat"/>
                <a:cs typeface="Montserrat"/>
                <a:sym typeface="Montserrat"/>
              </a:rPr>
              <a:t>3</a:t>
            </a:r>
            <a:r>
              <a:rPr i="1" lang="en" sz="1000">
                <a:solidFill>
                  <a:srgbClr val="434343"/>
                </a:solidFill>
                <a:latin typeface="Montserrat"/>
                <a:ea typeface="Montserrat"/>
                <a:cs typeface="Montserrat"/>
                <a:sym typeface="Montserrat"/>
              </a:rPr>
              <a:t> participants is catching some zzzzz’s. </a:t>
            </a:r>
          </a:p>
        </p:txBody>
      </p:sp>
      <p:pic>
        <p:nvPicPr>
          <p:cNvPr id="145" name="Shape 145"/>
          <p:cNvPicPr preferRelativeResize="0"/>
          <p:nvPr/>
        </p:nvPicPr>
        <p:blipFill>
          <a:blip r:embed="rId4">
            <a:alphaModFix/>
          </a:blip>
          <a:stretch>
            <a:fillRect/>
          </a:stretch>
        </p:blipFill>
        <p:spPr>
          <a:xfrm>
            <a:off x="3226235" y="3504200"/>
            <a:ext cx="2643405" cy="2421400"/>
          </a:xfrm>
          <a:prstGeom prst="rect">
            <a:avLst/>
          </a:prstGeom>
          <a:noFill/>
          <a:ln>
            <a:noFill/>
          </a:ln>
        </p:spPr>
      </p:pic>
      <p:pic>
        <p:nvPicPr>
          <p:cNvPr id="146" name="Shape 146"/>
          <p:cNvPicPr preferRelativeResize="0"/>
          <p:nvPr/>
        </p:nvPicPr>
        <p:blipFill>
          <a:blip r:embed="rId5">
            <a:alphaModFix/>
          </a:blip>
          <a:stretch>
            <a:fillRect/>
          </a:stretch>
        </p:blipFill>
        <p:spPr>
          <a:xfrm>
            <a:off x="6119593" y="3504200"/>
            <a:ext cx="2643406" cy="2428649"/>
          </a:xfrm>
          <a:prstGeom prst="rect">
            <a:avLst/>
          </a:prstGeom>
          <a:noFill/>
          <a:ln>
            <a:noFill/>
          </a:ln>
        </p:spPr>
      </p:pic>
      <p:sp>
        <p:nvSpPr>
          <p:cNvPr id="147" name="Shape 147"/>
          <p:cNvSpPr txBox="1"/>
          <p:nvPr/>
        </p:nvSpPr>
        <p:spPr>
          <a:xfrm>
            <a:off x="471950" y="3178450"/>
            <a:ext cx="4109699" cy="637200"/>
          </a:xfrm>
          <a:prstGeom prst="rect">
            <a:avLst/>
          </a:prstGeom>
          <a:noFill/>
          <a:ln>
            <a:noFill/>
          </a:ln>
        </p:spPr>
        <p:txBody>
          <a:bodyPr anchorCtr="0" anchor="t" bIns="91425" lIns="91425" rIns="91425" tIns="91425">
            <a:noAutofit/>
          </a:bodyPr>
          <a:lstStyle/>
          <a:p>
            <a:pPr lvl="0" rtl="0">
              <a:lnSpc>
                <a:spcPct val="115000"/>
              </a:lnSpc>
              <a:spcBef>
                <a:spcPts val="0"/>
              </a:spcBef>
              <a:buClr>
                <a:schemeClr val="dk1"/>
              </a:buClr>
              <a:buFont typeface="Arial"/>
              <a:buNone/>
            </a:pPr>
            <a:r>
              <a:t/>
            </a:r>
            <a:endParaRPr b="1">
              <a:solidFill>
                <a:srgbClr val="434343"/>
              </a:solidFill>
              <a:latin typeface="Montserrat"/>
              <a:ea typeface="Montserrat"/>
              <a:cs typeface="Montserrat"/>
              <a:sym typeface="Montserrat"/>
            </a:endParaRPr>
          </a:p>
          <a:p>
            <a:pPr lvl="0" rtl="0">
              <a:lnSpc>
                <a:spcPct val="115000"/>
              </a:lnSpc>
              <a:spcBef>
                <a:spcPts val="0"/>
              </a:spcBef>
              <a:buClr>
                <a:schemeClr val="dk1"/>
              </a:buClr>
              <a:buFont typeface="Arial"/>
              <a:buNone/>
            </a:pPr>
            <a:r>
              <a:t/>
            </a:r>
            <a:endParaRPr/>
          </a:p>
        </p:txBody>
      </p:sp>
      <p:sp>
        <p:nvSpPr>
          <p:cNvPr id="148" name="Shape 148"/>
          <p:cNvSpPr txBox="1"/>
          <p:nvPr/>
        </p:nvSpPr>
        <p:spPr>
          <a:xfrm>
            <a:off x="4572000" y="2549625"/>
            <a:ext cx="3934799" cy="753900"/>
          </a:xfrm>
          <a:prstGeom prst="rect">
            <a:avLst/>
          </a:prstGeom>
          <a:noFill/>
          <a:ln>
            <a:noFill/>
          </a:ln>
        </p:spPr>
        <p:txBody>
          <a:bodyPr anchorCtr="0" anchor="t" bIns="91425" lIns="91425" rIns="91425" tIns="91425">
            <a:noAutofit/>
          </a:bodyPr>
          <a:lstStyle/>
          <a:p>
            <a:pPr lvl="0" rtl="0">
              <a:lnSpc>
                <a:spcPct val="115000"/>
              </a:lnSpc>
              <a:spcBef>
                <a:spcPts val="0"/>
              </a:spcBef>
              <a:buClr>
                <a:schemeClr val="dk1"/>
              </a:buClr>
              <a:buFont typeface="Arial"/>
              <a:buNone/>
            </a:pPr>
            <a:r>
              <a:rPr b="1" lang="en">
                <a:solidFill>
                  <a:srgbClr val="434343"/>
                </a:solidFill>
                <a:latin typeface="Montserrat"/>
                <a:ea typeface="Montserrat"/>
                <a:cs typeface="Montserrat"/>
                <a:sym typeface="Montserrat"/>
              </a:rPr>
              <a:t>INTERESTS</a:t>
            </a:r>
          </a:p>
          <a:p>
            <a:pPr lvl="0" rtl="0">
              <a:lnSpc>
                <a:spcPct val="115000"/>
              </a:lnSpc>
              <a:spcBef>
                <a:spcPts val="0"/>
              </a:spcBef>
              <a:buClr>
                <a:schemeClr val="dk1"/>
              </a:buClr>
              <a:buFont typeface="Arial"/>
              <a:buNone/>
            </a:pPr>
            <a:r>
              <a:rPr lang="en">
                <a:solidFill>
                  <a:srgbClr val="434343"/>
                </a:solidFill>
                <a:latin typeface="Montserrat"/>
                <a:ea typeface="Montserrat"/>
                <a:cs typeface="Montserrat"/>
                <a:sym typeface="Montserrat"/>
              </a:rPr>
              <a:t>Games, programming, technology, mobile apps</a:t>
            </a:r>
          </a:p>
        </p:txBody>
      </p:sp>
    </p:spTree>
  </p:cSld>
  <p:clrMapOvr>
    <a:masterClrMapping/>
  </p:clrMapOvr>
  <p:transition spd="slow">
    <p:cut/>
  </p:transition>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2" name="Shape 152"/>
        <p:cNvGrpSpPr/>
        <p:nvPr/>
      </p:nvGrpSpPr>
      <p:grpSpPr>
        <a:xfrm>
          <a:off x="0" y="0"/>
          <a:ext cx="0" cy="0"/>
          <a:chOff x="0" y="0"/>
          <a:chExt cx="0" cy="0"/>
        </a:xfrm>
      </p:grpSpPr>
      <p:sp>
        <p:nvSpPr>
          <p:cNvPr id="153" name="Shape 153"/>
          <p:cNvSpPr txBox="1"/>
          <p:nvPr>
            <p:ph type="title"/>
          </p:nvPr>
        </p:nvSpPr>
        <p:spPr>
          <a:xfrm>
            <a:off x="457200" y="274637"/>
            <a:ext cx="8229600" cy="1143299"/>
          </a:xfrm>
          <a:prstGeom prst="rect">
            <a:avLst/>
          </a:prstGeom>
        </p:spPr>
        <p:txBody>
          <a:bodyPr anchorCtr="0" anchor="b" bIns="91425" lIns="91425" rIns="91425" tIns="91425">
            <a:noAutofit/>
          </a:bodyPr>
          <a:lstStyle/>
          <a:p>
            <a:pPr lvl="0" rtl="0" algn="ctr">
              <a:spcBef>
                <a:spcPts val="0"/>
              </a:spcBef>
              <a:buNone/>
            </a:pPr>
            <a:r>
              <a:rPr lang="en">
                <a:solidFill>
                  <a:srgbClr val="434343"/>
                </a:solidFill>
                <a:latin typeface="Montserrat"/>
                <a:ea typeface="Montserrat"/>
                <a:cs typeface="Montserrat"/>
                <a:sym typeface="Montserrat"/>
              </a:rPr>
              <a:t>GCA 5 </a:t>
            </a:r>
          </a:p>
        </p:txBody>
      </p:sp>
      <p:sp>
        <p:nvSpPr>
          <p:cNvPr id="154" name="Shape 154"/>
          <p:cNvSpPr txBox="1"/>
          <p:nvPr>
            <p:ph idx="1" type="body"/>
          </p:nvPr>
        </p:nvSpPr>
        <p:spPr>
          <a:xfrm>
            <a:off x="3227875" y="2919150"/>
            <a:ext cx="2762100" cy="673800"/>
          </a:xfrm>
          <a:prstGeom prst="rect">
            <a:avLst/>
          </a:prstGeom>
        </p:spPr>
        <p:txBody>
          <a:bodyPr anchorCtr="0" anchor="t" bIns="91425" lIns="91425" rIns="91425" tIns="91425">
            <a:noAutofit/>
          </a:bodyPr>
          <a:lstStyle/>
          <a:p>
            <a:pPr lvl="0" rtl="0" algn="ctr">
              <a:lnSpc>
                <a:spcPct val="115000"/>
              </a:lnSpc>
              <a:spcBef>
                <a:spcPts val="0"/>
              </a:spcBef>
              <a:buClr>
                <a:schemeClr val="dk1"/>
              </a:buClr>
              <a:buSzPct val="78571"/>
              <a:buFont typeface="Arial"/>
              <a:buNone/>
            </a:pPr>
            <a:r>
              <a:rPr b="1" lang="en" sz="1400">
                <a:solidFill>
                  <a:srgbClr val="434343"/>
                </a:solidFill>
                <a:latin typeface="Montserrat"/>
                <a:ea typeface="Montserrat"/>
                <a:cs typeface="Montserrat"/>
                <a:sym typeface="Montserrat"/>
              </a:rPr>
              <a:t>GAMES SUBMITTED</a:t>
            </a:r>
          </a:p>
          <a:p>
            <a:pPr lvl="0" rtl="0" algn="ctr">
              <a:lnSpc>
                <a:spcPct val="115000"/>
              </a:lnSpc>
              <a:spcBef>
                <a:spcPts val="0"/>
              </a:spcBef>
              <a:buNone/>
            </a:pPr>
            <a:r>
              <a:rPr lang="en" sz="1400">
                <a:solidFill>
                  <a:srgbClr val="434343"/>
                </a:solidFill>
                <a:latin typeface="Montserrat"/>
                <a:ea typeface="Montserrat"/>
                <a:cs typeface="Montserrat"/>
                <a:sym typeface="Montserrat"/>
              </a:rPr>
              <a:t>130+ games</a:t>
            </a:r>
          </a:p>
          <a:p>
            <a:pPr lvl="0" rtl="0">
              <a:lnSpc>
                <a:spcPct val="115000"/>
              </a:lnSpc>
              <a:spcBef>
                <a:spcPts val="0"/>
              </a:spcBef>
              <a:buClr>
                <a:schemeClr val="dk1"/>
              </a:buClr>
              <a:buFont typeface="Arial"/>
              <a:buNone/>
            </a:pPr>
            <a:r>
              <a:t/>
            </a:r>
            <a:endParaRPr sz="1400">
              <a:solidFill>
                <a:srgbClr val="434343"/>
              </a:solidFill>
              <a:latin typeface="Montserrat"/>
              <a:ea typeface="Montserrat"/>
              <a:cs typeface="Montserrat"/>
              <a:sym typeface="Montserrat"/>
            </a:endParaRPr>
          </a:p>
          <a:p>
            <a:pPr indent="0" lvl="0" marL="0" rtl="0">
              <a:spcBef>
                <a:spcPts val="0"/>
              </a:spcBef>
              <a:buNone/>
            </a:pPr>
            <a:r>
              <a:t/>
            </a:r>
            <a:endParaRPr sz="1800">
              <a:solidFill>
                <a:srgbClr val="434343"/>
              </a:solidFill>
              <a:latin typeface="Montserrat"/>
              <a:ea typeface="Montserrat"/>
              <a:cs typeface="Montserrat"/>
              <a:sym typeface="Montserrat"/>
            </a:endParaRPr>
          </a:p>
        </p:txBody>
      </p:sp>
      <p:pic>
        <p:nvPicPr>
          <p:cNvPr id="155" name="Shape 155"/>
          <p:cNvPicPr preferRelativeResize="0"/>
          <p:nvPr/>
        </p:nvPicPr>
        <p:blipFill>
          <a:blip r:embed="rId3">
            <a:alphaModFix amt="25000"/>
          </a:blip>
          <a:stretch>
            <a:fillRect/>
          </a:stretch>
        </p:blipFill>
        <p:spPr>
          <a:xfrm>
            <a:off x="7388800" y="6338450"/>
            <a:ext cx="1525528" cy="308899"/>
          </a:xfrm>
          <a:prstGeom prst="rect">
            <a:avLst/>
          </a:prstGeom>
          <a:noFill/>
          <a:ln>
            <a:noFill/>
          </a:ln>
        </p:spPr>
      </p:pic>
      <p:sp>
        <p:nvSpPr>
          <p:cNvPr id="156" name="Shape 156"/>
          <p:cNvSpPr txBox="1"/>
          <p:nvPr/>
        </p:nvSpPr>
        <p:spPr>
          <a:xfrm>
            <a:off x="2780275" y="4124075"/>
            <a:ext cx="474899" cy="243300"/>
          </a:xfrm>
          <a:prstGeom prst="rect">
            <a:avLst/>
          </a:prstGeom>
          <a:noFill/>
          <a:ln>
            <a:noFill/>
          </a:ln>
        </p:spPr>
        <p:txBody>
          <a:bodyPr anchorCtr="0" anchor="t" bIns="91425" lIns="91425" rIns="91425" tIns="91425">
            <a:noAutofit/>
          </a:bodyPr>
          <a:lstStyle/>
          <a:p>
            <a:pPr>
              <a:spcBef>
                <a:spcPts val="0"/>
              </a:spcBef>
              <a:buNone/>
            </a:pPr>
            <a:r>
              <a:t/>
            </a:r>
            <a:endParaRPr/>
          </a:p>
        </p:txBody>
      </p:sp>
      <p:sp>
        <p:nvSpPr>
          <p:cNvPr id="157" name="Shape 157"/>
          <p:cNvSpPr txBox="1"/>
          <p:nvPr>
            <p:ph idx="2" type="body"/>
          </p:nvPr>
        </p:nvSpPr>
        <p:spPr>
          <a:xfrm>
            <a:off x="457200" y="1264737"/>
            <a:ext cx="8229600" cy="415200"/>
          </a:xfrm>
          <a:prstGeom prst="rect">
            <a:avLst/>
          </a:prstGeom>
        </p:spPr>
        <p:txBody>
          <a:bodyPr anchorCtr="0" anchor="ctr" bIns="91425" lIns="91425" rIns="91425" tIns="91425">
            <a:noAutofit/>
          </a:bodyPr>
          <a:lstStyle/>
          <a:p>
            <a:pPr indent="0" lvl="0" marL="0" rtl="0" algn="ctr">
              <a:spcBef>
                <a:spcPts val="0"/>
              </a:spcBef>
              <a:buNone/>
            </a:pPr>
            <a:r>
              <a:rPr lang="en" sz="1800">
                <a:solidFill>
                  <a:srgbClr val="B919D1"/>
                </a:solidFill>
                <a:latin typeface="Montserrat"/>
                <a:ea typeface="Montserrat"/>
                <a:cs typeface="Montserrat"/>
                <a:sym typeface="Montserrat"/>
              </a:rPr>
              <a:t>Event Forecast</a:t>
            </a:r>
          </a:p>
        </p:txBody>
      </p:sp>
      <p:sp>
        <p:nvSpPr>
          <p:cNvPr id="158" name="Shape 158"/>
          <p:cNvSpPr/>
          <p:nvPr/>
        </p:nvSpPr>
        <p:spPr>
          <a:xfrm rot="10800000">
            <a:off x="8506699" y="-50"/>
            <a:ext cx="637200" cy="637200"/>
          </a:xfrm>
          <a:prstGeom prst="rtTriangle">
            <a:avLst/>
          </a:prstGeom>
          <a:solidFill>
            <a:srgbClr val="19D1C3"/>
          </a:solidFill>
          <a:ln>
            <a:noFill/>
          </a:ln>
        </p:spPr>
        <p:txBody>
          <a:bodyPr anchorCtr="0" anchor="ctr" bIns="91425" lIns="91425" rIns="91425" tIns="91425">
            <a:noAutofit/>
          </a:bodyPr>
          <a:lstStyle/>
          <a:p>
            <a:pPr>
              <a:spcBef>
                <a:spcPts val="0"/>
              </a:spcBef>
              <a:buNone/>
            </a:pPr>
            <a:r>
              <a:t/>
            </a:r>
            <a:endParaRPr/>
          </a:p>
        </p:txBody>
      </p:sp>
      <p:sp>
        <p:nvSpPr>
          <p:cNvPr id="159" name="Shape 159"/>
          <p:cNvSpPr txBox="1"/>
          <p:nvPr>
            <p:ph idx="12" type="sldNum"/>
          </p:nvPr>
        </p:nvSpPr>
        <p:spPr>
          <a:xfrm>
            <a:off x="8556800" y="9875"/>
            <a:ext cx="587100" cy="309000"/>
          </a:xfrm>
          <a:prstGeom prst="rect">
            <a:avLst/>
          </a:prstGeom>
        </p:spPr>
        <p:txBody>
          <a:bodyPr anchorCtr="0" anchor="ctr" bIns="91425" lIns="91425" rIns="91425" tIns="91425">
            <a:noAutofit/>
          </a:bodyPr>
          <a:lstStyle/>
          <a:p>
            <a:pPr lvl="0" rtl="0">
              <a:spcBef>
                <a:spcPts val="0"/>
              </a:spcBef>
              <a:buNone/>
            </a:pPr>
            <a:fld id="{00000000-1234-1234-1234-123412341234}" type="slidenum">
              <a:rPr b="1" lang="en" sz="1400">
                <a:solidFill>
                  <a:srgbClr val="FFFFFF"/>
                </a:solidFill>
                <a:latin typeface="Montserrat"/>
                <a:ea typeface="Montserrat"/>
                <a:cs typeface="Montserrat"/>
                <a:sym typeface="Montserrat"/>
              </a:rPr>
              <a:t>‹#›</a:t>
            </a:fld>
          </a:p>
        </p:txBody>
      </p:sp>
      <p:sp>
        <p:nvSpPr>
          <p:cNvPr id="160" name="Shape 160"/>
          <p:cNvSpPr txBox="1"/>
          <p:nvPr/>
        </p:nvSpPr>
        <p:spPr>
          <a:xfrm>
            <a:off x="6046887" y="2960250"/>
            <a:ext cx="3000000" cy="1055100"/>
          </a:xfrm>
          <a:prstGeom prst="rect">
            <a:avLst/>
          </a:prstGeom>
          <a:noFill/>
          <a:ln>
            <a:noFill/>
          </a:ln>
        </p:spPr>
        <p:txBody>
          <a:bodyPr anchorCtr="0" anchor="ctr" bIns="91425" lIns="91425" rIns="91425" tIns="91425">
            <a:noAutofit/>
          </a:bodyPr>
          <a:lstStyle/>
          <a:p>
            <a:pPr lvl="0" rtl="0" algn="ctr">
              <a:lnSpc>
                <a:spcPct val="115000"/>
              </a:lnSpc>
              <a:spcBef>
                <a:spcPts val="0"/>
              </a:spcBef>
              <a:buNone/>
            </a:pPr>
            <a:r>
              <a:rPr b="1" lang="en">
                <a:solidFill>
                  <a:srgbClr val="434343"/>
                </a:solidFill>
                <a:latin typeface="Montserrat"/>
                <a:ea typeface="Montserrat"/>
                <a:cs typeface="Montserrat"/>
                <a:sym typeface="Montserrat"/>
              </a:rPr>
              <a:t>BUZZ</a:t>
            </a:r>
          </a:p>
          <a:p>
            <a:pPr lvl="0" rtl="0" algn="ctr">
              <a:lnSpc>
                <a:spcPct val="115000"/>
              </a:lnSpc>
              <a:spcBef>
                <a:spcPts val="0"/>
              </a:spcBef>
              <a:buNone/>
            </a:pPr>
            <a:r>
              <a:rPr lang="en">
                <a:solidFill>
                  <a:srgbClr val="434343"/>
                </a:solidFill>
                <a:latin typeface="Montserrat"/>
                <a:ea typeface="Montserrat"/>
                <a:cs typeface="Montserrat"/>
                <a:sym typeface="Montserrat"/>
              </a:rPr>
              <a:t>Media coverage in every province across Canada</a:t>
            </a:r>
          </a:p>
          <a:p>
            <a:pPr lvl="0" rtl="0" algn="ctr">
              <a:spcBef>
                <a:spcPts val="600"/>
              </a:spcBef>
              <a:buNone/>
            </a:pPr>
            <a:r>
              <a:t/>
            </a:r>
            <a:endParaRPr sz="1800">
              <a:solidFill>
                <a:srgbClr val="434343"/>
              </a:solidFill>
              <a:latin typeface="Montserrat"/>
              <a:ea typeface="Montserrat"/>
              <a:cs typeface="Montserrat"/>
              <a:sym typeface="Montserrat"/>
            </a:endParaRPr>
          </a:p>
        </p:txBody>
      </p:sp>
      <p:pic>
        <p:nvPicPr>
          <p:cNvPr id="161" name="Shape 161"/>
          <p:cNvPicPr preferRelativeResize="0"/>
          <p:nvPr/>
        </p:nvPicPr>
        <p:blipFill>
          <a:blip r:embed="rId4">
            <a:alphaModFix/>
          </a:blip>
          <a:stretch>
            <a:fillRect/>
          </a:stretch>
        </p:blipFill>
        <p:spPr>
          <a:xfrm>
            <a:off x="6933800" y="1994975"/>
            <a:ext cx="921374" cy="921374"/>
          </a:xfrm>
          <a:prstGeom prst="rect">
            <a:avLst/>
          </a:prstGeom>
          <a:noFill/>
          <a:ln>
            <a:noFill/>
          </a:ln>
        </p:spPr>
      </p:pic>
      <p:pic>
        <p:nvPicPr>
          <p:cNvPr id="162" name="Shape 162"/>
          <p:cNvPicPr preferRelativeResize="0"/>
          <p:nvPr/>
        </p:nvPicPr>
        <p:blipFill>
          <a:blip r:embed="rId5">
            <a:alphaModFix/>
          </a:blip>
          <a:stretch>
            <a:fillRect/>
          </a:stretch>
        </p:blipFill>
        <p:spPr>
          <a:xfrm>
            <a:off x="4291850" y="1976487"/>
            <a:ext cx="874724" cy="874724"/>
          </a:xfrm>
          <a:prstGeom prst="rect">
            <a:avLst/>
          </a:prstGeom>
          <a:noFill/>
          <a:ln>
            <a:noFill/>
          </a:ln>
        </p:spPr>
      </p:pic>
      <p:pic>
        <p:nvPicPr>
          <p:cNvPr id="163" name="Shape 163"/>
          <p:cNvPicPr preferRelativeResize="0"/>
          <p:nvPr/>
        </p:nvPicPr>
        <p:blipFill>
          <a:blip r:embed="rId6">
            <a:alphaModFix/>
          </a:blip>
          <a:stretch>
            <a:fillRect/>
          </a:stretch>
        </p:blipFill>
        <p:spPr>
          <a:xfrm>
            <a:off x="1329450" y="2102050"/>
            <a:ext cx="874724" cy="874724"/>
          </a:xfrm>
          <a:prstGeom prst="rect">
            <a:avLst/>
          </a:prstGeom>
          <a:noFill/>
          <a:ln>
            <a:noFill/>
          </a:ln>
        </p:spPr>
      </p:pic>
      <p:sp>
        <p:nvSpPr>
          <p:cNvPr id="164" name="Shape 164"/>
          <p:cNvSpPr txBox="1"/>
          <p:nvPr/>
        </p:nvSpPr>
        <p:spPr>
          <a:xfrm>
            <a:off x="265550" y="2763250"/>
            <a:ext cx="3000000" cy="973800"/>
          </a:xfrm>
          <a:prstGeom prst="rect">
            <a:avLst/>
          </a:prstGeom>
          <a:noFill/>
          <a:ln>
            <a:noFill/>
          </a:ln>
        </p:spPr>
        <p:txBody>
          <a:bodyPr anchorCtr="0" anchor="ctr" bIns="91425" lIns="91425" rIns="91425" tIns="91425">
            <a:noAutofit/>
          </a:bodyPr>
          <a:lstStyle/>
          <a:p>
            <a:pPr lvl="0" rtl="0" algn="ctr">
              <a:lnSpc>
                <a:spcPct val="115000"/>
              </a:lnSpc>
              <a:spcBef>
                <a:spcPts val="0"/>
              </a:spcBef>
              <a:buNone/>
            </a:pPr>
            <a:r>
              <a:rPr b="1" lang="en">
                <a:solidFill>
                  <a:srgbClr val="434343"/>
                </a:solidFill>
                <a:latin typeface="Montserrat"/>
                <a:ea typeface="Montserrat"/>
                <a:cs typeface="Montserrat"/>
                <a:sym typeface="Montserrat"/>
              </a:rPr>
              <a:t>WHEN</a:t>
            </a:r>
          </a:p>
          <a:p>
            <a:pPr lvl="0" rtl="0" algn="ctr">
              <a:lnSpc>
                <a:spcPct val="115000"/>
              </a:lnSpc>
              <a:spcBef>
                <a:spcPts val="0"/>
              </a:spcBef>
              <a:buNone/>
            </a:pPr>
            <a:r>
              <a:rPr lang="en">
                <a:solidFill>
                  <a:srgbClr val="434343"/>
                </a:solidFill>
                <a:latin typeface="Montserrat"/>
                <a:ea typeface="Montserrat"/>
                <a:cs typeface="Montserrat"/>
                <a:sym typeface="Montserrat"/>
              </a:rPr>
              <a:t>Winter 2015/2016</a:t>
            </a:r>
          </a:p>
        </p:txBody>
      </p:sp>
      <p:sp>
        <p:nvSpPr>
          <p:cNvPr id="165" name="Shape 165"/>
          <p:cNvSpPr txBox="1"/>
          <p:nvPr/>
        </p:nvSpPr>
        <p:spPr>
          <a:xfrm>
            <a:off x="538175" y="5195150"/>
            <a:ext cx="2574299" cy="637200"/>
          </a:xfrm>
          <a:prstGeom prst="rect">
            <a:avLst/>
          </a:prstGeom>
          <a:noFill/>
          <a:ln>
            <a:noFill/>
          </a:ln>
        </p:spPr>
        <p:txBody>
          <a:bodyPr anchorCtr="0" anchor="ctr" bIns="91425" lIns="91425" rIns="91425" tIns="91425">
            <a:noAutofit/>
          </a:bodyPr>
          <a:lstStyle/>
          <a:p>
            <a:pPr lvl="0" rtl="0" algn="ctr">
              <a:lnSpc>
                <a:spcPct val="115000"/>
              </a:lnSpc>
              <a:spcBef>
                <a:spcPts val="0"/>
              </a:spcBef>
              <a:buNone/>
            </a:pPr>
            <a:r>
              <a:rPr b="1" lang="en">
                <a:solidFill>
                  <a:srgbClr val="434343"/>
                </a:solidFill>
                <a:latin typeface="Montserrat"/>
                <a:ea typeface="Montserrat"/>
                <a:cs typeface="Montserrat"/>
                <a:sym typeface="Montserrat"/>
              </a:rPr>
              <a:t>PARTICIPANTS</a:t>
            </a:r>
          </a:p>
          <a:p>
            <a:pPr lvl="0" rtl="0" algn="ctr">
              <a:lnSpc>
                <a:spcPct val="115000"/>
              </a:lnSpc>
              <a:spcBef>
                <a:spcPts val="0"/>
              </a:spcBef>
              <a:buNone/>
            </a:pPr>
            <a:r>
              <a:rPr lang="en">
                <a:solidFill>
                  <a:srgbClr val="434343"/>
                </a:solidFill>
                <a:latin typeface="Montserrat"/>
                <a:ea typeface="Montserrat"/>
                <a:cs typeface="Montserrat"/>
                <a:sym typeface="Montserrat"/>
              </a:rPr>
              <a:t>500+ game makers </a:t>
            </a:r>
          </a:p>
        </p:txBody>
      </p:sp>
      <p:sp>
        <p:nvSpPr>
          <p:cNvPr id="166" name="Shape 166"/>
          <p:cNvSpPr txBox="1"/>
          <p:nvPr/>
        </p:nvSpPr>
        <p:spPr>
          <a:xfrm>
            <a:off x="5818287" y="5246450"/>
            <a:ext cx="3000000" cy="704699"/>
          </a:xfrm>
          <a:prstGeom prst="rect">
            <a:avLst/>
          </a:prstGeom>
          <a:noFill/>
          <a:ln>
            <a:noFill/>
          </a:ln>
        </p:spPr>
        <p:txBody>
          <a:bodyPr anchorCtr="0" anchor="ctr" bIns="91425" lIns="91425" rIns="91425" tIns="91425">
            <a:noAutofit/>
          </a:bodyPr>
          <a:lstStyle/>
          <a:p>
            <a:pPr lvl="0" rtl="0" algn="ctr">
              <a:lnSpc>
                <a:spcPct val="115000"/>
              </a:lnSpc>
              <a:spcBef>
                <a:spcPts val="0"/>
              </a:spcBef>
              <a:buNone/>
            </a:pPr>
            <a:r>
              <a:rPr b="1" lang="en">
                <a:solidFill>
                  <a:srgbClr val="434343"/>
                </a:solidFill>
                <a:latin typeface="Montserrat"/>
                <a:ea typeface="Montserrat"/>
                <a:cs typeface="Montserrat"/>
                <a:sym typeface="Montserrat"/>
              </a:rPr>
              <a:t>LOCATION</a:t>
            </a:r>
          </a:p>
          <a:p>
            <a:pPr lvl="0" rtl="0" algn="ctr">
              <a:lnSpc>
                <a:spcPct val="115000"/>
              </a:lnSpc>
              <a:spcBef>
                <a:spcPts val="0"/>
              </a:spcBef>
              <a:buNone/>
            </a:pPr>
            <a:r>
              <a:rPr lang="en">
                <a:solidFill>
                  <a:srgbClr val="434343"/>
                </a:solidFill>
                <a:latin typeface="Montserrat"/>
                <a:ea typeface="Montserrat"/>
                <a:cs typeface="Montserrat"/>
                <a:sym typeface="Montserrat"/>
              </a:rPr>
              <a:t>25+ Colleges and Universities</a:t>
            </a:r>
          </a:p>
          <a:p>
            <a:pPr lvl="0" rtl="0">
              <a:lnSpc>
                <a:spcPct val="115000"/>
              </a:lnSpc>
              <a:spcBef>
                <a:spcPts val="0"/>
              </a:spcBef>
              <a:buNone/>
            </a:pPr>
            <a:r>
              <a:t/>
            </a:r>
            <a:endParaRPr/>
          </a:p>
        </p:txBody>
      </p:sp>
      <p:pic>
        <p:nvPicPr>
          <p:cNvPr id="167" name="Shape 167"/>
          <p:cNvPicPr preferRelativeResize="0"/>
          <p:nvPr/>
        </p:nvPicPr>
        <p:blipFill>
          <a:blip r:embed="rId7">
            <a:alphaModFix/>
          </a:blip>
          <a:stretch>
            <a:fillRect/>
          </a:stretch>
        </p:blipFill>
        <p:spPr>
          <a:xfrm>
            <a:off x="7033337" y="4266237"/>
            <a:ext cx="874724" cy="874724"/>
          </a:xfrm>
          <a:prstGeom prst="rect">
            <a:avLst/>
          </a:prstGeom>
          <a:noFill/>
          <a:ln>
            <a:noFill/>
          </a:ln>
        </p:spPr>
      </p:pic>
      <p:sp>
        <p:nvSpPr>
          <p:cNvPr id="168" name="Shape 168"/>
          <p:cNvSpPr txBox="1"/>
          <p:nvPr/>
        </p:nvSpPr>
        <p:spPr>
          <a:xfrm>
            <a:off x="3112562" y="5398850"/>
            <a:ext cx="3000000" cy="704699"/>
          </a:xfrm>
          <a:prstGeom prst="rect">
            <a:avLst/>
          </a:prstGeom>
          <a:noFill/>
          <a:ln>
            <a:noFill/>
          </a:ln>
        </p:spPr>
        <p:txBody>
          <a:bodyPr anchorCtr="0" anchor="ctr" bIns="91425" lIns="91425" rIns="91425" tIns="91425">
            <a:noAutofit/>
          </a:bodyPr>
          <a:lstStyle/>
          <a:p>
            <a:pPr lvl="0" rtl="0" algn="ctr">
              <a:lnSpc>
                <a:spcPct val="115000"/>
              </a:lnSpc>
              <a:spcBef>
                <a:spcPts val="0"/>
              </a:spcBef>
              <a:buNone/>
            </a:pPr>
            <a:r>
              <a:rPr b="1" lang="en">
                <a:solidFill>
                  <a:srgbClr val="434343"/>
                </a:solidFill>
                <a:latin typeface="Montserrat"/>
                <a:ea typeface="Montserrat"/>
                <a:cs typeface="Montserrat"/>
                <a:sym typeface="Montserrat"/>
              </a:rPr>
              <a:t>TEAMS</a:t>
            </a:r>
          </a:p>
          <a:p>
            <a:pPr lvl="0" rtl="0" algn="ctr">
              <a:lnSpc>
                <a:spcPct val="115000"/>
              </a:lnSpc>
              <a:spcBef>
                <a:spcPts val="0"/>
              </a:spcBef>
              <a:buClr>
                <a:schemeClr val="dk1"/>
              </a:buClr>
              <a:buFont typeface="Arial"/>
              <a:buNone/>
            </a:pPr>
            <a:r>
              <a:rPr lang="en">
                <a:solidFill>
                  <a:srgbClr val="434343"/>
                </a:solidFill>
                <a:latin typeface="Montserrat"/>
                <a:ea typeface="Montserrat"/>
                <a:cs typeface="Montserrat"/>
                <a:sym typeface="Montserrat"/>
              </a:rPr>
              <a:t>135+ teams</a:t>
            </a:r>
          </a:p>
          <a:p>
            <a:pPr lvl="0" rtl="0" algn="ctr">
              <a:lnSpc>
                <a:spcPct val="115000"/>
              </a:lnSpc>
              <a:spcBef>
                <a:spcPts val="0"/>
              </a:spcBef>
              <a:buNone/>
            </a:pPr>
            <a:r>
              <a:t/>
            </a:r>
            <a:endParaRPr>
              <a:solidFill>
                <a:srgbClr val="434343"/>
              </a:solidFill>
              <a:latin typeface="Montserrat"/>
              <a:ea typeface="Montserrat"/>
              <a:cs typeface="Montserrat"/>
              <a:sym typeface="Montserrat"/>
            </a:endParaRPr>
          </a:p>
          <a:p>
            <a:pPr lvl="0" rtl="0">
              <a:lnSpc>
                <a:spcPct val="115000"/>
              </a:lnSpc>
              <a:spcBef>
                <a:spcPts val="0"/>
              </a:spcBef>
              <a:buNone/>
            </a:pPr>
            <a:r>
              <a:t/>
            </a:r>
            <a:endParaRPr/>
          </a:p>
        </p:txBody>
      </p:sp>
      <p:pic>
        <p:nvPicPr>
          <p:cNvPr id="169" name="Shape 169"/>
          <p:cNvPicPr preferRelativeResize="0"/>
          <p:nvPr/>
        </p:nvPicPr>
        <p:blipFill>
          <a:blip r:embed="rId8">
            <a:alphaModFix/>
          </a:blip>
          <a:stretch>
            <a:fillRect/>
          </a:stretch>
        </p:blipFill>
        <p:spPr>
          <a:xfrm>
            <a:off x="4059450" y="4085100"/>
            <a:ext cx="1055100" cy="1055100"/>
          </a:xfrm>
          <a:prstGeom prst="rect">
            <a:avLst/>
          </a:prstGeom>
          <a:noFill/>
          <a:ln>
            <a:noFill/>
          </a:ln>
        </p:spPr>
      </p:pic>
      <p:pic>
        <p:nvPicPr>
          <p:cNvPr id="170" name="Shape 170"/>
          <p:cNvPicPr preferRelativeResize="0"/>
          <p:nvPr/>
        </p:nvPicPr>
        <p:blipFill>
          <a:blip r:embed="rId9">
            <a:alphaModFix/>
          </a:blip>
          <a:stretch>
            <a:fillRect/>
          </a:stretch>
        </p:blipFill>
        <p:spPr>
          <a:xfrm>
            <a:off x="1329462" y="4276467"/>
            <a:ext cx="874725" cy="866133"/>
          </a:xfrm>
          <a:prstGeom prst="rect">
            <a:avLst/>
          </a:prstGeom>
          <a:noFill/>
          <a:ln>
            <a:noFill/>
          </a:ln>
        </p:spPr>
      </p:pic>
    </p:spTree>
  </p:cSld>
  <p:clrMapOvr>
    <a:masterClrMapping/>
  </p:clrMapOvr>
  <p:transition spd="slow">
    <p:cut/>
  </p:transition>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4" name="Shape 174"/>
        <p:cNvGrpSpPr/>
        <p:nvPr/>
      </p:nvGrpSpPr>
      <p:grpSpPr>
        <a:xfrm>
          <a:off x="0" y="0"/>
          <a:ext cx="0" cy="0"/>
          <a:chOff x="0" y="0"/>
          <a:chExt cx="0" cy="0"/>
        </a:xfrm>
      </p:grpSpPr>
      <p:sp>
        <p:nvSpPr>
          <p:cNvPr id="175" name="Shape 175"/>
          <p:cNvSpPr txBox="1"/>
          <p:nvPr/>
        </p:nvSpPr>
        <p:spPr>
          <a:xfrm>
            <a:off x="2780275" y="4124075"/>
            <a:ext cx="474899" cy="243300"/>
          </a:xfrm>
          <a:prstGeom prst="rect">
            <a:avLst/>
          </a:prstGeom>
          <a:noFill/>
          <a:ln>
            <a:noFill/>
          </a:ln>
        </p:spPr>
        <p:txBody>
          <a:bodyPr anchorCtr="0" anchor="t" bIns="91425" lIns="91425" rIns="91425" tIns="91425">
            <a:noAutofit/>
          </a:bodyPr>
          <a:lstStyle/>
          <a:p>
            <a:pPr lvl="0" rtl="0">
              <a:spcBef>
                <a:spcPts val="0"/>
              </a:spcBef>
              <a:buNone/>
            </a:pPr>
            <a:r>
              <a:t/>
            </a:r>
            <a:endParaRPr/>
          </a:p>
        </p:txBody>
      </p:sp>
      <p:sp>
        <p:nvSpPr>
          <p:cNvPr id="176" name="Shape 176"/>
          <p:cNvSpPr txBox="1"/>
          <p:nvPr>
            <p:ph idx="1" type="body"/>
          </p:nvPr>
        </p:nvSpPr>
        <p:spPr>
          <a:xfrm>
            <a:off x="860850" y="876147"/>
            <a:ext cx="4292099" cy="1782299"/>
          </a:xfrm>
          <a:prstGeom prst="rect">
            <a:avLst/>
          </a:prstGeom>
        </p:spPr>
        <p:txBody>
          <a:bodyPr anchorCtr="0" anchor="t" bIns="91425" lIns="91425" rIns="91425" tIns="91425">
            <a:noAutofit/>
          </a:bodyPr>
          <a:lstStyle/>
          <a:p>
            <a:pPr lvl="0" rtl="0" algn="r">
              <a:lnSpc>
                <a:spcPct val="115000"/>
              </a:lnSpc>
              <a:spcBef>
                <a:spcPts val="0"/>
              </a:spcBef>
              <a:buClr>
                <a:schemeClr val="dk1"/>
              </a:buClr>
              <a:buSzPct val="64705"/>
              <a:buFont typeface="Arial"/>
              <a:buNone/>
            </a:pPr>
            <a:r>
              <a:rPr lang="en" sz="1700">
                <a:solidFill>
                  <a:srgbClr val="19D1C3"/>
                </a:solidFill>
                <a:latin typeface="Montserrat"/>
                <a:ea typeface="Montserrat"/>
                <a:cs typeface="Montserrat"/>
                <a:sym typeface="Montserrat"/>
              </a:rPr>
              <a:t>“We expect nothing less than the students to emerge from GCA3 with learning more about commercial software development than any other experience in their student careers,” </a:t>
            </a:r>
          </a:p>
          <a:p>
            <a:pPr lvl="0" rtl="0" algn="r">
              <a:lnSpc>
                <a:spcPct val="115000"/>
              </a:lnSpc>
              <a:spcBef>
                <a:spcPts val="0"/>
              </a:spcBef>
              <a:buNone/>
            </a:pPr>
            <a:r>
              <a:t/>
            </a:r>
            <a:endParaRPr sz="1700">
              <a:solidFill>
                <a:srgbClr val="19D1C3"/>
              </a:solidFill>
              <a:latin typeface="Montserrat"/>
              <a:ea typeface="Montserrat"/>
              <a:cs typeface="Montserrat"/>
              <a:sym typeface="Montserrat"/>
            </a:endParaRPr>
          </a:p>
        </p:txBody>
      </p:sp>
      <p:pic>
        <p:nvPicPr>
          <p:cNvPr id="177" name="Shape 177"/>
          <p:cNvPicPr preferRelativeResize="0"/>
          <p:nvPr/>
        </p:nvPicPr>
        <p:blipFill>
          <a:blip r:embed="rId3">
            <a:alphaModFix amt="25000"/>
          </a:blip>
          <a:stretch>
            <a:fillRect/>
          </a:stretch>
        </p:blipFill>
        <p:spPr>
          <a:xfrm>
            <a:off x="7388800" y="6338450"/>
            <a:ext cx="1525528" cy="308899"/>
          </a:xfrm>
          <a:prstGeom prst="rect">
            <a:avLst/>
          </a:prstGeom>
          <a:noFill/>
          <a:ln>
            <a:noFill/>
          </a:ln>
        </p:spPr>
      </p:pic>
      <p:sp>
        <p:nvSpPr>
          <p:cNvPr id="178" name="Shape 178"/>
          <p:cNvSpPr/>
          <p:nvPr/>
        </p:nvSpPr>
        <p:spPr>
          <a:xfrm rot="10800000">
            <a:off x="8506699" y="-50"/>
            <a:ext cx="637200" cy="637200"/>
          </a:xfrm>
          <a:prstGeom prst="rtTriangle">
            <a:avLst/>
          </a:prstGeom>
          <a:solidFill>
            <a:srgbClr val="19D1C3"/>
          </a:solidFill>
          <a:ln>
            <a:noFill/>
          </a:ln>
        </p:spPr>
        <p:txBody>
          <a:bodyPr anchorCtr="0" anchor="ctr" bIns="91425" lIns="91425" rIns="91425" tIns="91425">
            <a:noAutofit/>
          </a:bodyPr>
          <a:lstStyle/>
          <a:p>
            <a:pPr>
              <a:spcBef>
                <a:spcPts val="0"/>
              </a:spcBef>
              <a:buNone/>
            </a:pPr>
            <a:r>
              <a:t/>
            </a:r>
            <a:endParaRPr/>
          </a:p>
        </p:txBody>
      </p:sp>
      <p:sp>
        <p:nvSpPr>
          <p:cNvPr id="179" name="Shape 179"/>
          <p:cNvSpPr txBox="1"/>
          <p:nvPr>
            <p:ph idx="12" type="sldNum"/>
          </p:nvPr>
        </p:nvSpPr>
        <p:spPr>
          <a:xfrm>
            <a:off x="8556800" y="9875"/>
            <a:ext cx="587100" cy="309000"/>
          </a:xfrm>
          <a:prstGeom prst="rect">
            <a:avLst/>
          </a:prstGeom>
        </p:spPr>
        <p:txBody>
          <a:bodyPr anchorCtr="0" anchor="ctr" bIns="91425" lIns="91425" rIns="91425" tIns="91425">
            <a:noAutofit/>
          </a:bodyPr>
          <a:lstStyle/>
          <a:p>
            <a:pPr lvl="0" rtl="0">
              <a:spcBef>
                <a:spcPts val="0"/>
              </a:spcBef>
              <a:buNone/>
            </a:pPr>
            <a:fld id="{00000000-1234-1234-1234-123412341234}" type="slidenum">
              <a:rPr b="1" lang="en" sz="1400">
                <a:solidFill>
                  <a:srgbClr val="FFFFFF"/>
                </a:solidFill>
                <a:latin typeface="Montserrat"/>
                <a:ea typeface="Montserrat"/>
                <a:cs typeface="Montserrat"/>
                <a:sym typeface="Montserrat"/>
              </a:rPr>
              <a:t>‹#›</a:t>
            </a:fld>
          </a:p>
        </p:txBody>
      </p:sp>
      <p:sp>
        <p:nvSpPr>
          <p:cNvPr id="180" name="Shape 180"/>
          <p:cNvSpPr/>
          <p:nvPr/>
        </p:nvSpPr>
        <p:spPr>
          <a:xfrm>
            <a:off x="5288318" y="900754"/>
            <a:ext cx="241548" cy="1733090"/>
          </a:xfrm>
          <a:custGeom>
            <a:pathLst>
              <a:path extrusionOk="0" h="106113" w="14828">
                <a:moveTo>
                  <a:pt x="0" y="0"/>
                </a:moveTo>
                <a:lnTo>
                  <a:pt x="0" y="40777"/>
                </a:lnTo>
                <a:lnTo>
                  <a:pt x="14828" y="55605"/>
                </a:lnTo>
                <a:lnTo>
                  <a:pt x="464" y="69970"/>
                </a:lnTo>
                <a:lnTo>
                  <a:pt x="464" y="106113"/>
                </a:lnTo>
              </a:path>
            </a:pathLst>
          </a:custGeom>
          <a:noFill/>
          <a:ln cap="flat" cmpd="sng" w="28575">
            <a:solidFill>
              <a:srgbClr val="999999"/>
            </a:solidFill>
            <a:prstDash val="solid"/>
            <a:round/>
            <a:headEnd len="lg" w="lg" type="none"/>
            <a:tailEnd len="lg" w="lg" type="none"/>
          </a:ln>
        </p:spPr>
      </p:sp>
      <p:sp>
        <p:nvSpPr>
          <p:cNvPr id="181" name="Shape 181"/>
          <p:cNvSpPr txBox="1"/>
          <p:nvPr>
            <p:ph idx="2" type="body"/>
          </p:nvPr>
        </p:nvSpPr>
        <p:spPr>
          <a:xfrm>
            <a:off x="5711058" y="1775863"/>
            <a:ext cx="2164499" cy="532799"/>
          </a:xfrm>
          <a:prstGeom prst="rect">
            <a:avLst/>
          </a:prstGeom>
        </p:spPr>
        <p:txBody>
          <a:bodyPr anchorCtr="0" anchor="t" bIns="91425" lIns="91425" rIns="91425" tIns="91425">
            <a:noAutofit/>
          </a:bodyPr>
          <a:lstStyle/>
          <a:p>
            <a:pPr lvl="0" rtl="0" algn="ctr">
              <a:lnSpc>
                <a:spcPct val="115000"/>
              </a:lnSpc>
              <a:spcBef>
                <a:spcPts val="0"/>
              </a:spcBef>
              <a:buNone/>
            </a:pPr>
            <a:r>
              <a:rPr lang="en" sz="2200">
                <a:solidFill>
                  <a:srgbClr val="B919D1"/>
                </a:solidFill>
                <a:latin typeface="Montserrat"/>
                <a:ea typeface="Montserrat"/>
                <a:cs typeface="Montserrat"/>
                <a:sym typeface="Montserrat"/>
              </a:rPr>
              <a:t>Bill Marshall</a:t>
            </a:r>
          </a:p>
        </p:txBody>
      </p:sp>
      <p:sp>
        <p:nvSpPr>
          <p:cNvPr id="182" name="Shape 182"/>
          <p:cNvSpPr txBox="1"/>
          <p:nvPr>
            <p:ph idx="3" type="body"/>
          </p:nvPr>
        </p:nvSpPr>
        <p:spPr>
          <a:xfrm>
            <a:off x="5665246" y="2166282"/>
            <a:ext cx="2255999" cy="808200"/>
          </a:xfrm>
          <a:prstGeom prst="rect">
            <a:avLst/>
          </a:prstGeom>
        </p:spPr>
        <p:txBody>
          <a:bodyPr anchorCtr="0" anchor="t" bIns="91425" lIns="91425" rIns="91425" tIns="91425">
            <a:noAutofit/>
          </a:bodyPr>
          <a:lstStyle/>
          <a:p>
            <a:pPr lvl="0" rtl="0" algn="ctr">
              <a:lnSpc>
                <a:spcPct val="115000"/>
              </a:lnSpc>
              <a:spcBef>
                <a:spcPts val="0"/>
              </a:spcBef>
              <a:buClr>
                <a:schemeClr val="dk1"/>
              </a:buClr>
              <a:buSzPct val="91666"/>
              <a:buFont typeface="Arial"/>
              <a:buNone/>
            </a:pPr>
            <a:r>
              <a:rPr lang="en" sz="1200">
                <a:solidFill>
                  <a:srgbClr val="434343"/>
                </a:solidFill>
                <a:latin typeface="Montserrat"/>
                <a:ea typeface="Montserrat"/>
                <a:cs typeface="Montserrat"/>
                <a:sym typeface="Montserrat"/>
              </a:rPr>
              <a:t>Founder of the Toronto International Film Festival, and a member of the GCA3 judging panel</a:t>
            </a:r>
          </a:p>
          <a:p>
            <a:pPr lvl="0" rtl="0" algn="ctr">
              <a:lnSpc>
                <a:spcPct val="115000"/>
              </a:lnSpc>
              <a:spcBef>
                <a:spcPts val="0"/>
              </a:spcBef>
              <a:buClr>
                <a:schemeClr val="dk1"/>
              </a:buClr>
              <a:buFont typeface="Arial"/>
              <a:buNone/>
            </a:pPr>
            <a:r>
              <a:t/>
            </a:r>
            <a:endParaRPr sz="1400">
              <a:solidFill>
                <a:srgbClr val="434343"/>
              </a:solidFill>
              <a:latin typeface="Montserrat"/>
              <a:ea typeface="Montserrat"/>
              <a:cs typeface="Montserrat"/>
              <a:sym typeface="Montserrat"/>
            </a:endParaRPr>
          </a:p>
          <a:p>
            <a:pPr lvl="0" rtl="0" algn="ctr">
              <a:lnSpc>
                <a:spcPct val="115000"/>
              </a:lnSpc>
              <a:spcBef>
                <a:spcPts val="0"/>
              </a:spcBef>
              <a:buNone/>
            </a:pPr>
            <a:r>
              <a:t/>
            </a:r>
            <a:endParaRPr sz="1400">
              <a:solidFill>
                <a:srgbClr val="434343"/>
              </a:solidFill>
              <a:latin typeface="Montserrat"/>
              <a:ea typeface="Montserrat"/>
              <a:cs typeface="Montserrat"/>
              <a:sym typeface="Montserrat"/>
            </a:endParaRPr>
          </a:p>
        </p:txBody>
      </p:sp>
      <p:sp>
        <p:nvSpPr>
          <p:cNvPr id="183" name="Shape 183"/>
          <p:cNvSpPr txBox="1"/>
          <p:nvPr>
            <p:ph idx="4" type="body"/>
          </p:nvPr>
        </p:nvSpPr>
        <p:spPr>
          <a:xfrm>
            <a:off x="990863" y="3906539"/>
            <a:ext cx="4292099" cy="1782299"/>
          </a:xfrm>
          <a:prstGeom prst="rect">
            <a:avLst/>
          </a:prstGeom>
        </p:spPr>
        <p:txBody>
          <a:bodyPr anchorCtr="0" anchor="t" bIns="91425" lIns="91425" rIns="91425" tIns="91425">
            <a:noAutofit/>
          </a:bodyPr>
          <a:lstStyle/>
          <a:p>
            <a:pPr lvl="0" rtl="0" algn="r">
              <a:lnSpc>
                <a:spcPct val="115000"/>
              </a:lnSpc>
              <a:spcBef>
                <a:spcPts val="0"/>
              </a:spcBef>
              <a:buClr>
                <a:schemeClr val="dk1"/>
              </a:buClr>
              <a:buSzPct val="64705"/>
              <a:buFont typeface="Arial"/>
              <a:buNone/>
            </a:pPr>
            <a:r>
              <a:rPr lang="en" sz="1700">
                <a:solidFill>
                  <a:srgbClr val="19D1C3"/>
                </a:solidFill>
                <a:latin typeface="Montserrat"/>
                <a:ea typeface="Montserrat"/>
                <a:cs typeface="Montserrat"/>
                <a:sym typeface="Montserrat"/>
              </a:rPr>
              <a:t> ”It’s great to see the young Canadian talent we have… the innovation, thinking outside the box… for me, this is a real passion."  </a:t>
            </a:r>
          </a:p>
          <a:p>
            <a:pPr lvl="0" rtl="0" algn="r">
              <a:lnSpc>
                <a:spcPct val="115000"/>
              </a:lnSpc>
              <a:spcBef>
                <a:spcPts val="0"/>
              </a:spcBef>
              <a:buNone/>
            </a:pPr>
            <a:r>
              <a:t/>
            </a:r>
            <a:endParaRPr sz="1700">
              <a:solidFill>
                <a:srgbClr val="19D1C3"/>
              </a:solidFill>
              <a:latin typeface="Montserrat"/>
              <a:ea typeface="Montserrat"/>
              <a:cs typeface="Montserrat"/>
              <a:sym typeface="Montserrat"/>
            </a:endParaRPr>
          </a:p>
        </p:txBody>
      </p:sp>
      <p:sp>
        <p:nvSpPr>
          <p:cNvPr id="184" name="Shape 184"/>
          <p:cNvSpPr/>
          <p:nvPr/>
        </p:nvSpPr>
        <p:spPr>
          <a:xfrm>
            <a:off x="5483407" y="3931033"/>
            <a:ext cx="241548" cy="1733090"/>
          </a:xfrm>
          <a:custGeom>
            <a:pathLst>
              <a:path extrusionOk="0" h="106113" w="14828">
                <a:moveTo>
                  <a:pt x="0" y="0"/>
                </a:moveTo>
                <a:lnTo>
                  <a:pt x="0" y="40777"/>
                </a:lnTo>
                <a:lnTo>
                  <a:pt x="14828" y="55605"/>
                </a:lnTo>
                <a:lnTo>
                  <a:pt x="464" y="69970"/>
                </a:lnTo>
                <a:lnTo>
                  <a:pt x="464" y="106113"/>
                </a:lnTo>
              </a:path>
            </a:pathLst>
          </a:custGeom>
          <a:noFill/>
          <a:ln cap="flat" cmpd="sng" w="28575">
            <a:solidFill>
              <a:srgbClr val="999999"/>
            </a:solidFill>
            <a:prstDash val="solid"/>
            <a:round/>
            <a:headEnd len="lg" w="lg" type="none"/>
            <a:tailEnd len="lg" w="lg" type="none"/>
          </a:ln>
        </p:spPr>
      </p:sp>
      <p:sp>
        <p:nvSpPr>
          <p:cNvPr id="185" name="Shape 185"/>
          <p:cNvSpPr txBox="1"/>
          <p:nvPr>
            <p:ph idx="5" type="body"/>
          </p:nvPr>
        </p:nvSpPr>
        <p:spPr>
          <a:xfrm>
            <a:off x="5841071" y="4882454"/>
            <a:ext cx="2164499" cy="532799"/>
          </a:xfrm>
          <a:prstGeom prst="rect">
            <a:avLst/>
          </a:prstGeom>
        </p:spPr>
        <p:txBody>
          <a:bodyPr anchorCtr="0" anchor="t" bIns="91425" lIns="91425" rIns="91425" tIns="91425">
            <a:noAutofit/>
          </a:bodyPr>
          <a:lstStyle/>
          <a:p>
            <a:pPr lvl="0" rtl="0" algn="ctr">
              <a:lnSpc>
                <a:spcPct val="115000"/>
              </a:lnSpc>
              <a:spcBef>
                <a:spcPts val="0"/>
              </a:spcBef>
              <a:buNone/>
            </a:pPr>
            <a:r>
              <a:rPr lang="en" sz="2200">
                <a:solidFill>
                  <a:srgbClr val="B919D1"/>
                </a:solidFill>
                <a:latin typeface="Montserrat"/>
                <a:ea typeface="Montserrat"/>
                <a:cs typeface="Montserrat"/>
                <a:sym typeface="Montserrat"/>
              </a:rPr>
              <a:t>Tony Clement</a:t>
            </a:r>
          </a:p>
        </p:txBody>
      </p:sp>
      <p:sp>
        <p:nvSpPr>
          <p:cNvPr id="186" name="Shape 186"/>
          <p:cNvSpPr txBox="1"/>
          <p:nvPr>
            <p:ph idx="6" type="body"/>
          </p:nvPr>
        </p:nvSpPr>
        <p:spPr>
          <a:xfrm>
            <a:off x="5795260" y="5196674"/>
            <a:ext cx="2255999" cy="808200"/>
          </a:xfrm>
          <a:prstGeom prst="rect">
            <a:avLst/>
          </a:prstGeom>
        </p:spPr>
        <p:txBody>
          <a:bodyPr anchorCtr="0" anchor="t" bIns="91425" lIns="91425" rIns="91425" tIns="91425">
            <a:noAutofit/>
          </a:bodyPr>
          <a:lstStyle/>
          <a:p>
            <a:pPr lvl="0" rtl="0" algn="ctr">
              <a:lnSpc>
                <a:spcPct val="115000"/>
              </a:lnSpc>
              <a:spcBef>
                <a:spcPts val="0"/>
              </a:spcBef>
              <a:buClr>
                <a:schemeClr val="dk1"/>
              </a:buClr>
              <a:buSzPct val="78571"/>
              <a:buFont typeface="Arial"/>
              <a:buNone/>
            </a:pPr>
            <a:r>
              <a:rPr lang="en" sz="1400">
                <a:solidFill>
                  <a:srgbClr val="434343"/>
                </a:solidFill>
                <a:latin typeface="Montserrat"/>
                <a:ea typeface="Montserrat"/>
                <a:cs typeface="Montserrat"/>
                <a:sym typeface="Montserrat"/>
              </a:rPr>
              <a:t>T</a:t>
            </a:r>
            <a:r>
              <a:rPr lang="en" sz="1200">
                <a:solidFill>
                  <a:srgbClr val="434343"/>
                </a:solidFill>
                <a:latin typeface="Montserrat"/>
                <a:ea typeface="Montserrat"/>
                <a:cs typeface="Montserrat"/>
                <a:sym typeface="Montserrat"/>
              </a:rPr>
              <a:t>he Hon. Tony Clement, President of Treasury Board of Canada and a member of the GCA4 judging panel </a:t>
            </a:r>
          </a:p>
          <a:p>
            <a:pPr lvl="0" rtl="0" algn="ctr">
              <a:lnSpc>
                <a:spcPct val="115000"/>
              </a:lnSpc>
              <a:spcBef>
                <a:spcPts val="0"/>
              </a:spcBef>
              <a:buClr>
                <a:schemeClr val="dk1"/>
              </a:buClr>
              <a:buFont typeface="Arial"/>
              <a:buNone/>
            </a:pPr>
            <a:r>
              <a:t/>
            </a:r>
            <a:endParaRPr sz="1200">
              <a:solidFill>
                <a:srgbClr val="434343"/>
              </a:solidFill>
              <a:latin typeface="Montserrat"/>
              <a:ea typeface="Montserrat"/>
              <a:cs typeface="Montserrat"/>
              <a:sym typeface="Montserrat"/>
            </a:endParaRPr>
          </a:p>
          <a:p>
            <a:pPr lvl="0" rtl="0" algn="ctr">
              <a:lnSpc>
                <a:spcPct val="115000"/>
              </a:lnSpc>
              <a:spcBef>
                <a:spcPts val="0"/>
              </a:spcBef>
              <a:buClr>
                <a:schemeClr val="dk1"/>
              </a:buClr>
              <a:buFont typeface="Arial"/>
              <a:buNone/>
            </a:pPr>
            <a:r>
              <a:t/>
            </a:r>
            <a:endParaRPr sz="1400">
              <a:solidFill>
                <a:srgbClr val="434343"/>
              </a:solidFill>
              <a:latin typeface="Montserrat"/>
              <a:ea typeface="Montserrat"/>
              <a:cs typeface="Montserrat"/>
              <a:sym typeface="Montserrat"/>
            </a:endParaRPr>
          </a:p>
          <a:p>
            <a:pPr lvl="0" rtl="0" algn="ctr">
              <a:lnSpc>
                <a:spcPct val="115000"/>
              </a:lnSpc>
              <a:spcBef>
                <a:spcPts val="0"/>
              </a:spcBef>
              <a:buNone/>
            </a:pPr>
            <a:r>
              <a:t/>
            </a:r>
            <a:endParaRPr sz="1400">
              <a:solidFill>
                <a:srgbClr val="434343"/>
              </a:solidFill>
              <a:latin typeface="Montserrat"/>
              <a:ea typeface="Montserrat"/>
              <a:cs typeface="Montserrat"/>
              <a:sym typeface="Montserrat"/>
            </a:endParaRPr>
          </a:p>
        </p:txBody>
      </p:sp>
      <p:pic>
        <p:nvPicPr>
          <p:cNvPr id="187" name="Shape 187"/>
          <p:cNvPicPr preferRelativeResize="0"/>
          <p:nvPr/>
        </p:nvPicPr>
        <p:blipFill>
          <a:blip r:embed="rId4">
            <a:alphaModFix/>
          </a:blip>
          <a:stretch>
            <a:fillRect/>
          </a:stretch>
        </p:blipFill>
        <p:spPr>
          <a:xfrm>
            <a:off x="5841074" y="145449"/>
            <a:ext cx="1723002" cy="1722975"/>
          </a:xfrm>
          <a:prstGeom prst="rect">
            <a:avLst/>
          </a:prstGeom>
          <a:noFill/>
          <a:ln>
            <a:noFill/>
          </a:ln>
        </p:spPr>
      </p:pic>
      <p:pic>
        <p:nvPicPr>
          <p:cNvPr id="188" name="Shape 188"/>
          <p:cNvPicPr preferRelativeResize="0"/>
          <p:nvPr/>
        </p:nvPicPr>
        <p:blipFill>
          <a:blip r:embed="rId5">
            <a:alphaModFix/>
          </a:blip>
          <a:stretch>
            <a:fillRect/>
          </a:stretch>
        </p:blipFill>
        <p:spPr>
          <a:xfrm>
            <a:off x="5925371" y="3194423"/>
            <a:ext cx="1782280" cy="1782301"/>
          </a:xfrm>
          <a:prstGeom prst="rect">
            <a:avLst/>
          </a:prstGeom>
          <a:noFill/>
          <a:ln>
            <a:noFill/>
          </a:ln>
        </p:spPr>
      </p:pic>
    </p:spTree>
  </p:cSld>
  <p:clrMapOvr>
    <a:masterClrMapping/>
  </p:clrMapOvr>
  <p:transition spd="slow">
    <p:cut/>
  </p:transition>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92" name="Shape 192"/>
        <p:cNvGrpSpPr/>
        <p:nvPr/>
      </p:nvGrpSpPr>
      <p:grpSpPr>
        <a:xfrm>
          <a:off x="0" y="0"/>
          <a:ext cx="0" cy="0"/>
          <a:chOff x="0" y="0"/>
          <a:chExt cx="0" cy="0"/>
        </a:xfrm>
      </p:grpSpPr>
      <p:sp>
        <p:nvSpPr>
          <p:cNvPr id="193" name="Shape 193"/>
          <p:cNvSpPr txBox="1"/>
          <p:nvPr>
            <p:ph type="title"/>
          </p:nvPr>
        </p:nvSpPr>
        <p:spPr>
          <a:xfrm>
            <a:off x="0" y="150925"/>
            <a:ext cx="9144000" cy="1143299"/>
          </a:xfrm>
          <a:prstGeom prst="rect">
            <a:avLst/>
          </a:prstGeom>
        </p:spPr>
        <p:txBody>
          <a:bodyPr anchorCtr="0" anchor="b" bIns="91425" lIns="91425" rIns="91425" tIns="91425">
            <a:noAutofit/>
          </a:bodyPr>
          <a:lstStyle/>
          <a:p>
            <a:pPr lvl="0" rtl="0" algn="ctr">
              <a:spcBef>
                <a:spcPts val="0"/>
              </a:spcBef>
              <a:buNone/>
            </a:pPr>
            <a:r>
              <a:rPr lang="en">
                <a:solidFill>
                  <a:srgbClr val="434343"/>
                </a:solidFill>
                <a:latin typeface="Montserrat"/>
                <a:ea typeface="Montserrat"/>
                <a:cs typeface="Montserrat"/>
                <a:sym typeface="Montserrat"/>
              </a:rPr>
              <a:t>GCA VALUE </a:t>
            </a:r>
          </a:p>
        </p:txBody>
      </p:sp>
      <p:pic>
        <p:nvPicPr>
          <p:cNvPr id="194" name="Shape 194"/>
          <p:cNvPicPr preferRelativeResize="0"/>
          <p:nvPr/>
        </p:nvPicPr>
        <p:blipFill>
          <a:blip r:embed="rId3">
            <a:alphaModFix amt="25000"/>
          </a:blip>
          <a:stretch>
            <a:fillRect/>
          </a:stretch>
        </p:blipFill>
        <p:spPr>
          <a:xfrm>
            <a:off x="7388800" y="6338450"/>
            <a:ext cx="1525528" cy="308899"/>
          </a:xfrm>
          <a:prstGeom prst="rect">
            <a:avLst/>
          </a:prstGeom>
          <a:noFill/>
          <a:ln>
            <a:noFill/>
          </a:ln>
        </p:spPr>
      </p:pic>
      <p:sp>
        <p:nvSpPr>
          <p:cNvPr id="195" name="Shape 195"/>
          <p:cNvSpPr txBox="1"/>
          <p:nvPr/>
        </p:nvSpPr>
        <p:spPr>
          <a:xfrm>
            <a:off x="2780275" y="4124075"/>
            <a:ext cx="474899" cy="243300"/>
          </a:xfrm>
          <a:prstGeom prst="rect">
            <a:avLst/>
          </a:prstGeom>
          <a:noFill/>
          <a:ln>
            <a:noFill/>
          </a:ln>
        </p:spPr>
        <p:txBody>
          <a:bodyPr anchorCtr="0" anchor="t" bIns="91425" lIns="91425" rIns="91425" tIns="91425">
            <a:noAutofit/>
          </a:bodyPr>
          <a:lstStyle/>
          <a:p>
            <a:pPr>
              <a:spcBef>
                <a:spcPts val="0"/>
              </a:spcBef>
              <a:buNone/>
            </a:pPr>
            <a:r>
              <a:t/>
            </a:r>
            <a:endParaRPr/>
          </a:p>
        </p:txBody>
      </p:sp>
      <p:sp>
        <p:nvSpPr>
          <p:cNvPr id="196" name="Shape 196"/>
          <p:cNvSpPr/>
          <p:nvPr/>
        </p:nvSpPr>
        <p:spPr>
          <a:xfrm rot="10800000">
            <a:off x="8506699" y="-50"/>
            <a:ext cx="637200" cy="637200"/>
          </a:xfrm>
          <a:prstGeom prst="rtTriangle">
            <a:avLst/>
          </a:prstGeom>
          <a:solidFill>
            <a:srgbClr val="19D1C3"/>
          </a:solidFill>
          <a:ln>
            <a:noFill/>
          </a:ln>
        </p:spPr>
        <p:txBody>
          <a:bodyPr anchorCtr="0" anchor="ctr" bIns="91425" lIns="91425" rIns="91425" tIns="91425">
            <a:noAutofit/>
          </a:bodyPr>
          <a:lstStyle/>
          <a:p>
            <a:pPr>
              <a:spcBef>
                <a:spcPts val="0"/>
              </a:spcBef>
              <a:buNone/>
            </a:pPr>
            <a:r>
              <a:t/>
            </a:r>
            <a:endParaRPr/>
          </a:p>
        </p:txBody>
      </p:sp>
      <p:sp>
        <p:nvSpPr>
          <p:cNvPr id="197" name="Shape 197"/>
          <p:cNvSpPr txBox="1"/>
          <p:nvPr>
            <p:ph idx="12" type="sldNum"/>
          </p:nvPr>
        </p:nvSpPr>
        <p:spPr>
          <a:xfrm>
            <a:off x="8556800" y="9875"/>
            <a:ext cx="587100" cy="309000"/>
          </a:xfrm>
          <a:prstGeom prst="rect">
            <a:avLst/>
          </a:prstGeom>
        </p:spPr>
        <p:txBody>
          <a:bodyPr anchorCtr="0" anchor="ctr" bIns="91425" lIns="91425" rIns="91425" tIns="91425">
            <a:noAutofit/>
          </a:bodyPr>
          <a:lstStyle/>
          <a:p>
            <a:pPr lvl="0" rtl="0">
              <a:spcBef>
                <a:spcPts val="0"/>
              </a:spcBef>
              <a:buNone/>
            </a:pPr>
            <a:fld id="{00000000-1234-1234-1234-123412341234}" type="slidenum">
              <a:rPr b="1" lang="en" sz="1400">
                <a:solidFill>
                  <a:srgbClr val="FFFFFF"/>
                </a:solidFill>
                <a:latin typeface="Montserrat"/>
                <a:ea typeface="Montserrat"/>
                <a:cs typeface="Montserrat"/>
                <a:sym typeface="Montserrat"/>
              </a:rPr>
              <a:t>‹#›</a:t>
            </a:fld>
          </a:p>
        </p:txBody>
      </p:sp>
      <p:sp>
        <p:nvSpPr>
          <p:cNvPr id="198" name="Shape 198"/>
          <p:cNvSpPr txBox="1"/>
          <p:nvPr>
            <p:ph idx="1" type="body"/>
          </p:nvPr>
        </p:nvSpPr>
        <p:spPr>
          <a:xfrm>
            <a:off x="457200" y="1112337"/>
            <a:ext cx="8229600" cy="415200"/>
          </a:xfrm>
          <a:prstGeom prst="rect">
            <a:avLst/>
          </a:prstGeom>
        </p:spPr>
        <p:txBody>
          <a:bodyPr anchorCtr="0" anchor="ctr" bIns="91425" lIns="91425" rIns="91425" tIns="91425">
            <a:noAutofit/>
          </a:bodyPr>
          <a:lstStyle/>
          <a:p>
            <a:pPr indent="0" lvl="0" marL="0" rtl="0" algn="ctr">
              <a:spcBef>
                <a:spcPts val="0"/>
              </a:spcBef>
              <a:buNone/>
            </a:pPr>
            <a:r>
              <a:rPr lang="en" sz="1800">
                <a:solidFill>
                  <a:srgbClr val="B919D1"/>
                </a:solidFill>
                <a:latin typeface="Montserrat"/>
                <a:ea typeface="Montserrat"/>
                <a:cs typeface="Montserrat"/>
                <a:sym typeface="Montserrat"/>
              </a:rPr>
              <a:t>What value does the GCA offer sponsors?</a:t>
            </a:r>
          </a:p>
        </p:txBody>
      </p:sp>
      <p:sp>
        <p:nvSpPr>
          <p:cNvPr id="199" name="Shape 199"/>
          <p:cNvSpPr txBox="1"/>
          <p:nvPr/>
        </p:nvSpPr>
        <p:spPr>
          <a:xfrm>
            <a:off x="533300" y="2207675"/>
            <a:ext cx="3884699" cy="2012100"/>
          </a:xfrm>
          <a:prstGeom prst="rect">
            <a:avLst/>
          </a:prstGeom>
          <a:noFill/>
          <a:ln>
            <a:noFill/>
          </a:ln>
        </p:spPr>
        <p:txBody>
          <a:bodyPr anchorCtr="0" anchor="ctr" bIns="91425" lIns="91425" rIns="91425" tIns="91425">
            <a:noAutofit/>
          </a:bodyPr>
          <a:lstStyle/>
          <a:p>
            <a:pPr rtl="0" algn="ctr">
              <a:lnSpc>
                <a:spcPct val="115000"/>
              </a:lnSpc>
              <a:spcBef>
                <a:spcPts val="0"/>
              </a:spcBef>
              <a:buNone/>
            </a:pPr>
            <a:r>
              <a:t/>
            </a:r>
            <a:endParaRPr b="1" sz="1600">
              <a:solidFill>
                <a:srgbClr val="434343"/>
              </a:solidFill>
              <a:latin typeface="Montserrat"/>
              <a:ea typeface="Montserrat"/>
              <a:cs typeface="Montserrat"/>
              <a:sym typeface="Montserrat"/>
            </a:endParaRPr>
          </a:p>
          <a:p>
            <a:pPr rtl="0" algn="ctr">
              <a:lnSpc>
                <a:spcPct val="115000"/>
              </a:lnSpc>
              <a:spcBef>
                <a:spcPts val="0"/>
              </a:spcBef>
              <a:buNone/>
            </a:pPr>
            <a:r>
              <a:t/>
            </a:r>
            <a:endParaRPr b="1" sz="1600">
              <a:solidFill>
                <a:srgbClr val="434343"/>
              </a:solidFill>
              <a:latin typeface="Montserrat"/>
              <a:ea typeface="Montserrat"/>
              <a:cs typeface="Montserrat"/>
              <a:sym typeface="Montserrat"/>
            </a:endParaRPr>
          </a:p>
          <a:p>
            <a:pPr lvl="0" rtl="0" algn="ctr">
              <a:lnSpc>
                <a:spcPct val="115000"/>
              </a:lnSpc>
              <a:spcBef>
                <a:spcPts val="0"/>
              </a:spcBef>
              <a:buNone/>
            </a:pPr>
            <a:r>
              <a:rPr b="1" lang="en" sz="1600">
                <a:solidFill>
                  <a:srgbClr val="434343"/>
                </a:solidFill>
                <a:latin typeface="Montserrat"/>
                <a:ea typeface="Montserrat"/>
                <a:cs typeface="Montserrat"/>
                <a:sym typeface="Montserrat"/>
              </a:rPr>
              <a:t>BRANDING</a:t>
            </a:r>
          </a:p>
          <a:p>
            <a:pPr lvl="0" rtl="0" algn="ctr">
              <a:lnSpc>
                <a:spcPct val="115000"/>
              </a:lnSpc>
              <a:spcBef>
                <a:spcPts val="0"/>
              </a:spcBef>
              <a:buClr>
                <a:schemeClr val="dk1"/>
              </a:buClr>
              <a:buSzPct val="84615"/>
              <a:buFont typeface="Arial"/>
              <a:buNone/>
            </a:pPr>
            <a:r>
              <a:rPr lang="en" sz="1300">
                <a:solidFill>
                  <a:srgbClr val="434343"/>
                </a:solidFill>
                <a:latin typeface="Montserrat"/>
                <a:ea typeface="Montserrat"/>
                <a:cs typeface="Montserrat"/>
                <a:sym typeface="Montserrat"/>
              </a:rPr>
              <a:t>Branding all over a national hackathon and the option to base the GCA theme around your brand</a:t>
            </a:r>
          </a:p>
          <a:p>
            <a:pPr lvl="0" rtl="0" algn="l">
              <a:lnSpc>
                <a:spcPct val="115000"/>
              </a:lnSpc>
              <a:spcBef>
                <a:spcPts val="0"/>
              </a:spcBef>
              <a:buClr>
                <a:schemeClr val="dk1"/>
              </a:buClr>
              <a:buFont typeface="Arial"/>
              <a:buNone/>
            </a:pPr>
            <a:r>
              <a:t/>
            </a:r>
            <a:endParaRPr sz="1600">
              <a:solidFill>
                <a:srgbClr val="434343"/>
              </a:solidFill>
              <a:latin typeface="Montserrat"/>
              <a:ea typeface="Montserrat"/>
              <a:cs typeface="Montserrat"/>
              <a:sym typeface="Montserrat"/>
            </a:endParaRPr>
          </a:p>
          <a:p>
            <a:pPr lvl="0" rtl="0" algn="l">
              <a:lnSpc>
                <a:spcPct val="115000"/>
              </a:lnSpc>
              <a:spcBef>
                <a:spcPts val="0"/>
              </a:spcBef>
              <a:buNone/>
            </a:pPr>
            <a:r>
              <a:t/>
            </a:r>
            <a:endParaRPr sz="1600">
              <a:solidFill>
                <a:srgbClr val="434343"/>
              </a:solidFill>
              <a:latin typeface="Montserrat"/>
              <a:ea typeface="Montserrat"/>
              <a:cs typeface="Montserrat"/>
              <a:sym typeface="Montserrat"/>
            </a:endParaRPr>
          </a:p>
        </p:txBody>
      </p:sp>
      <p:sp>
        <p:nvSpPr>
          <p:cNvPr id="200" name="Shape 200"/>
          <p:cNvSpPr txBox="1"/>
          <p:nvPr/>
        </p:nvSpPr>
        <p:spPr>
          <a:xfrm>
            <a:off x="533400" y="5289450"/>
            <a:ext cx="3884699" cy="1055100"/>
          </a:xfrm>
          <a:prstGeom prst="rect">
            <a:avLst/>
          </a:prstGeom>
          <a:noFill/>
          <a:ln>
            <a:noFill/>
          </a:ln>
        </p:spPr>
        <p:txBody>
          <a:bodyPr anchorCtr="0" anchor="ctr" bIns="91425" lIns="91425" rIns="91425" tIns="91425">
            <a:noAutofit/>
          </a:bodyPr>
          <a:lstStyle/>
          <a:p>
            <a:pPr lvl="0" rtl="0" algn="ctr">
              <a:lnSpc>
                <a:spcPct val="115000"/>
              </a:lnSpc>
              <a:spcBef>
                <a:spcPts val="0"/>
              </a:spcBef>
              <a:buNone/>
            </a:pPr>
            <a:r>
              <a:rPr b="1" lang="en" sz="1600">
                <a:solidFill>
                  <a:srgbClr val="434343"/>
                </a:solidFill>
                <a:latin typeface="Montserrat"/>
                <a:ea typeface="Montserrat"/>
                <a:cs typeface="Montserrat"/>
                <a:sym typeface="Montserrat"/>
              </a:rPr>
              <a:t>CONNECT &amp; ENGAGE </a:t>
            </a:r>
          </a:p>
          <a:p>
            <a:pPr lvl="0" rtl="0" algn="ctr">
              <a:lnSpc>
                <a:spcPct val="115000"/>
              </a:lnSpc>
              <a:spcBef>
                <a:spcPts val="0"/>
              </a:spcBef>
              <a:buNone/>
            </a:pPr>
            <a:r>
              <a:rPr lang="en" sz="1300">
                <a:solidFill>
                  <a:srgbClr val="434343"/>
                </a:solidFill>
                <a:latin typeface="Montserrat"/>
                <a:ea typeface="Montserrat"/>
                <a:cs typeface="Montserrat"/>
                <a:sym typeface="Montserrat"/>
              </a:rPr>
              <a:t>Connect with and tap into a tech-savvy student community of creative enthusiasts that will engage with your brand, services and products</a:t>
            </a:r>
          </a:p>
        </p:txBody>
      </p:sp>
      <p:sp>
        <p:nvSpPr>
          <p:cNvPr id="201" name="Shape 201"/>
          <p:cNvSpPr txBox="1"/>
          <p:nvPr/>
        </p:nvSpPr>
        <p:spPr>
          <a:xfrm>
            <a:off x="4494200" y="5060850"/>
            <a:ext cx="4344900" cy="1336800"/>
          </a:xfrm>
          <a:prstGeom prst="rect">
            <a:avLst/>
          </a:prstGeom>
          <a:noFill/>
          <a:ln>
            <a:noFill/>
          </a:ln>
        </p:spPr>
        <p:txBody>
          <a:bodyPr anchorCtr="0" anchor="ctr" bIns="91425" lIns="91425" rIns="91425" tIns="91425">
            <a:noAutofit/>
          </a:bodyPr>
          <a:lstStyle/>
          <a:p>
            <a:pPr lvl="0" rtl="0" algn="ctr">
              <a:lnSpc>
                <a:spcPct val="115000"/>
              </a:lnSpc>
              <a:spcBef>
                <a:spcPts val="0"/>
              </a:spcBef>
              <a:buNone/>
            </a:pPr>
            <a:r>
              <a:rPr b="1" lang="en" sz="1600">
                <a:solidFill>
                  <a:srgbClr val="434343"/>
                </a:solidFill>
                <a:latin typeface="Montserrat"/>
                <a:ea typeface="Montserrat"/>
                <a:cs typeface="Montserrat"/>
                <a:sym typeface="Montserrat"/>
              </a:rPr>
              <a:t>INNOVATION</a:t>
            </a:r>
          </a:p>
          <a:p>
            <a:pPr lvl="0" rtl="0" algn="ctr">
              <a:lnSpc>
                <a:spcPct val="115000"/>
              </a:lnSpc>
              <a:spcBef>
                <a:spcPts val="0"/>
              </a:spcBef>
              <a:buNone/>
            </a:pPr>
            <a:r>
              <a:rPr lang="en" sz="1300">
                <a:solidFill>
                  <a:srgbClr val="434343"/>
                </a:solidFill>
                <a:latin typeface="Montserrat"/>
                <a:ea typeface="Montserrat"/>
                <a:cs typeface="Montserrat"/>
                <a:sym typeface="Montserrat"/>
              </a:rPr>
              <a:t>Be at the front of a hackathon, a hotbed for innovation where those with the passion to create, build something new out of nothing</a:t>
            </a:r>
          </a:p>
        </p:txBody>
      </p:sp>
      <p:sp>
        <p:nvSpPr>
          <p:cNvPr id="202" name="Shape 202"/>
          <p:cNvSpPr txBox="1"/>
          <p:nvPr/>
        </p:nvSpPr>
        <p:spPr>
          <a:xfrm>
            <a:off x="4483500" y="2298975"/>
            <a:ext cx="4365300" cy="2012100"/>
          </a:xfrm>
          <a:prstGeom prst="rect">
            <a:avLst/>
          </a:prstGeom>
          <a:noFill/>
          <a:ln>
            <a:noFill/>
          </a:ln>
        </p:spPr>
        <p:txBody>
          <a:bodyPr anchorCtr="0" anchor="ctr" bIns="91425" lIns="91425" rIns="91425" tIns="91425">
            <a:noAutofit/>
          </a:bodyPr>
          <a:lstStyle/>
          <a:p>
            <a:pPr lvl="0" rtl="0" algn="ctr">
              <a:lnSpc>
                <a:spcPct val="115000"/>
              </a:lnSpc>
              <a:spcBef>
                <a:spcPts val="0"/>
              </a:spcBef>
              <a:buNone/>
            </a:pPr>
            <a:r>
              <a:rPr b="1" lang="en" sz="1600">
                <a:solidFill>
                  <a:srgbClr val="434343"/>
                </a:solidFill>
                <a:latin typeface="Montserrat"/>
                <a:ea typeface="Montserrat"/>
                <a:cs typeface="Montserrat"/>
                <a:sym typeface="Montserrat"/>
              </a:rPr>
              <a:t>RECRUITMENT</a:t>
            </a:r>
          </a:p>
          <a:p>
            <a:pPr lvl="0" rtl="0" algn="ctr">
              <a:lnSpc>
                <a:spcPct val="115000"/>
              </a:lnSpc>
              <a:spcBef>
                <a:spcPts val="0"/>
              </a:spcBef>
              <a:buNone/>
            </a:pPr>
            <a:r>
              <a:rPr lang="en" sz="1300">
                <a:solidFill>
                  <a:srgbClr val="434343"/>
                </a:solidFill>
                <a:latin typeface="Montserrat"/>
                <a:ea typeface="Montserrat"/>
                <a:cs typeface="Montserrat"/>
                <a:sym typeface="Montserrat"/>
              </a:rPr>
              <a:t>Recruit from a group of future graduates looking for jobs and utilize the unique ability to look at a candidate's’ product development capabilities, team dynamics and stress resistance</a:t>
            </a:r>
          </a:p>
        </p:txBody>
      </p:sp>
      <p:pic>
        <p:nvPicPr>
          <p:cNvPr id="203" name="Shape 203"/>
          <p:cNvPicPr preferRelativeResize="0"/>
          <p:nvPr/>
        </p:nvPicPr>
        <p:blipFill>
          <a:blip r:embed="rId4">
            <a:alphaModFix/>
          </a:blip>
          <a:stretch>
            <a:fillRect/>
          </a:stretch>
        </p:blipFill>
        <p:spPr>
          <a:xfrm>
            <a:off x="1988199" y="4362932"/>
            <a:ext cx="862828" cy="926517"/>
          </a:xfrm>
          <a:prstGeom prst="rect">
            <a:avLst/>
          </a:prstGeom>
          <a:noFill/>
          <a:ln>
            <a:noFill/>
          </a:ln>
        </p:spPr>
      </p:pic>
      <p:pic>
        <p:nvPicPr>
          <p:cNvPr id="204" name="Shape 204"/>
          <p:cNvPicPr preferRelativeResize="0"/>
          <p:nvPr/>
        </p:nvPicPr>
        <p:blipFill>
          <a:blip r:embed="rId5">
            <a:alphaModFix/>
          </a:blip>
          <a:stretch>
            <a:fillRect/>
          </a:stretch>
        </p:blipFill>
        <p:spPr>
          <a:xfrm>
            <a:off x="1893225" y="1756150"/>
            <a:ext cx="1209549" cy="1298831"/>
          </a:xfrm>
          <a:prstGeom prst="rect">
            <a:avLst/>
          </a:prstGeom>
          <a:noFill/>
          <a:ln>
            <a:noFill/>
          </a:ln>
        </p:spPr>
      </p:pic>
      <p:pic>
        <p:nvPicPr>
          <p:cNvPr id="205" name="Shape 205"/>
          <p:cNvPicPr preferRelativeResize="0"/>
          <p:nvPr/>
        </p:nvPicPr>
        <p:blipFill>
          <a:blip r:embed="rId6">
            <a:alphaModFix/>
          </a:blip>
          <a:stretch>
            <a:fillRect/>
          </a:stretch>
        </p:blipFill>
        <p:spPr>
          <a:xfrm>
            <a:off x="6291638" y="1804288"/>
            <a:ext cx="781386" cy="839044"/>
          </a:xfrm>
          <a:prstGeom prst="rect">
            <a:avLst/>
          </a:prstGeom>
          <a:noFill/>
          <a:ln>
            <a:noFill/>
          </a:ln>
        </p:spPr>
      </p:pic>
      <p:pic>
        <p:nvPicPr>
          <p:cNvPr id="206" name="Shape 206"/>
          <p:cNvPicPr preferRelativeResize="0"/>
          <p:nvPr/>
        </p:nvPicPr>
        <p:blipFill>
          <a:blip r:embed="rId7">
            <a:alphaModFix/>
          </a:blip>
          <a:stretch>
            <a:fillRect/>
          </a:stretch>
        </p:blipFill>
        <p:spPr>
          <a:xfrm>
            <a:off x="6119285" y="4215306"/>
            <a:ext cx="899205" cy="965578"/>
          </a:xfrm>
          <a:prstGeom prst="rect">
            <a:avLst/>
          </a:prstGeom>
          <a:noFill/>
          <a:ln>
            <a:noFill/>
          </a:ln>
        </p:spPr>
      </p:pic>
    </p:spTree>
  </p:cSld>
  <p:clrMapOvr>
    <a:masterClrMapping/>
  </p:clrMapOvr>
  <p:transition spd="slow">
    <p:cut/>
  </p:transition>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54" name="Shape 254"/>
        <p:cNvGrpSpPr/>
        <p:nvPr/>
      </p:nvGrpSpPr>
      <p:grpSpPr>
        <a:xfrm>
          <a:off x="0" y="0"/>
          <a:ext cx="0" cy="0"/>
          <a:chOff x="0" y="0"/>
          <a:chExt cx="0" cy="0"/>
        </a:xfrm>
      </p:grpSpPr>
      <p:grpSp>
        <p:nvGrpSpPr>
          <p:cNvPr id="255" name="Shape 255"/>
          <p:cNvGrpSpPr/>
          <p:nvPr/>
        </p:nvGrpSpPr>
        <p:grpSpPr>
          <a:xfrm>
            <a:off x="4866116" y="1286409"/>
            <a:ext cx="3387269" cy="5193022"/>
            <a:chOff x="5471112" y="2514600"/>
            <a:chExt cx="1996504" cy="3076799"/>
          </a:xfrm>
        </p:grpSpPr>
        <p:sp>
          <p:nvSpPr>
            <p:cNvPr id="256" name="Shape 256"/>
            <p:cNvSpPr txBox="1"/>
            <p:nvPr/>
          </p:nvSpPr>
          <p:spPr>
            <a:xfrm>
              <a:off x="5471112" y="2514600"/>
              <a:ext cx="1996499" cy="3076799"/>
            </a:xfrm>
            <a:prstGeom prst="rect">
              <a:avLst/>
            </a:prstGeom>
            <a:solidFill>
              <a:srgbClr val="FFFFFF"/>
            </a:solidFill>
            <a:ln cap="flat" cmpd="sng" w="9525">
              <a:solidFill>
                <a:srgbClr val="CFD6DC"/>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buClr>
                  <a:srgbClr val="262626"/>
                </a:buClr>
                <a:buFont typeface="Source Sans Pro"/>
                <a:buNone/>
              </a:pPr>
              <a:r>
                <a:t/>
              </a:r>
              <a:endParaRPr b="0" baseline="0" i="0" sz="900" u="none" cap="none" strike="noStrike">
                <a:solidFill>
                  <a:schemeClr val="lt1"/>
                </a:solidFill>
                <a:latin typeface="Montserrat"/>
                <a:ea typeface="Montserrat"/>
                <a:cs typeface="Montserrat"/>
                <a:sym typeface="Montserrat"/>
              </a:endParaRPr>
            </a:p>
          </p:txBody>
        </p:sp>
        <p:sp>
          <p:nvSpPr>
            <p:cNvPr id="257" name="Shape 257"/>
            <p:cNvSpPr/>
            <p:nvPr/>
          </p:nvSpPr>
          <p:spPr>
            <a:xfrm>
              <a:off x="5471117" y="2921262"/>
              <a:ext cx="1996499" cy="377399"/>
            </a:xfrm>
            <a:prstGeom prst="rect">
              <a:avLst/>
            </a:prstGeom>
            <a:solidFill>
              <a:srgbClr val="404040"/>
            </a:solidFill>
            <a:ln>
              <a:noFill/>
            </a:ln>
          </p:spPr>
          <p:txBody>
            <a:bodyPr anchorCtr="0" anchor="ctr" bIns="45700" lIns="91425" rIns="91425" tIns="45700">
              <a:noAutofit/>
            </a:bodyPr>
            <a:lstStyle/>
            <a:p>
              <a:pPr indent="0" lvl="0" marL="0" marR="0" rtl="0" algn="ctr">
                <a:spcBef>
                  <a:spcPts val="0"/>
                </a:spcBef>
                <a:buSzPct val="25000"/>
                <a:buNone/>
              </a:pPr>
              <a:r>
                <a:rPr lang="en" sz="2400">
                  <a:solidFill>
                    <a:schemeClr val="lt1"/>
                  </a:solidFill>
                  <a:latin typeface="Montserrat"/>
                  <a:ea typeface="Montserrat"/>
                  <a:cs typeface="Montserrat"/>
                  <a:sym typeface="Montserrat"/>
                </a:rPr>
                <a:t>$10K</a:t>
              </a:r>
              <a:r>
                <a:rPr b="0" baseline="0" i="0" lang="en" sz="2400" u="none" cap="none" strike="noStrike">
                  <a:solidFill>
                    <a:schemeClr val="lt1"/>
                  </a:solidFill>
                  <a:latin typeface="Montserrat"/>
                  <a:ea typeface="Montserrat"/>
                  <a:cs typeface="Montserrat"/>
                  <a:sym typeface="Montserrat"/>
                </a:rPr>
                <a:t> </a:t>
              </a:r>
            </a:p>
          </p:txBody>
        </p:sp>
      </p:grpSp>
      <p:grpSp>
        <p:nvGrpSpPr>
          <p:cNvPr id="258" name="Shape 258"/>
          <p:cNvGrpSpPr/>
          <p:nvPr/>
        </p:nvGrpSpPr>
        <p:grpSpPr>
          <a:xfrm>
            <a:off x="731323" y="1275498"/>
            <a:ext cx="3535803" cy="5236713"/>
            <a:chOff x="1447800" y="2537882"/>
            <a:chExt cx="1996501" cy="3076799"/>
          </a:xfrm>
        </p:grpSpPr>
        <p:sp>
          <p:nvSpPr>
            <p:cNvPr id="259" name="Shape 259"/>
            <p:cNvSpPr txBox="1"/>
            <p:nvPr/>
          </p:nvSpPr>
          <p:spPr>
            <a:xfrm>
              <a:off x="1447800" y="2537882"/>
              <a:ext cx="1996499" cy="3076799"/>
            </a:xfrm>
            <a:prstGeom prst="rect">
              <a:avLst/>
            </a:prstGeom>
            <a:solidFill>
              <a:srgbClr val="FFFFFF"/>
            </a:solidFill>
            <a:ln cap="flat" cmpd="sng" w="9525">
              <a:solidFill>
                <a:srgbClr val="CFD6DC"/>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buClr>
                  <a:srgbClr val="262626"/>
                </a:buClr>
                <a:buFont typeface="Source Sans Pro"/>
                <a:buNone/>
              </a:pPr>
              <a:r>
                <a:t/>
              </a:r>
              <a:endParaRPr b="0" baseline="0" i="0" sz="900" u="none" cap="none" strike="noStrike">
                <a:solidFill>
                  <a:srgbClr val="434343"/>
                </a:solidFill>
                <a:latin typeface="Montserrat"/>
                <a:ea typeface="Montserrat"/>
                <a:cs typeface="Montserrat"/>
                <a:sym typeface="Montserrat"/>
              </a:endParaRPr>
            </a:p>
          </p:txBody>
        </p:sp>
        <p:sp>
          <p:nvSpPr>
            <p:cNvPr id="260" name="Shape 260"/>
            <p:cNvSpPr/>
            <p:nvPr/>
          </p:nvSpPr>
          <p:spPr>
            <a:xfrm>
              <a:off x="1447801" y="2953731"/>
              <a:ext cx="1996499" cy="374399"/>
            </a:xfrm>
            <a:prstGeom prst="rect">
              <a:avLst/>
            </a:prstGeom>
            <a:solidFill>
              <a:srgbClr val="A5A5A5"/>
            </a:solidFill>
            <a:ln>
              <a:noFill/>
            </a:ln>
          </p:spPr>
          <p:txBody>
            <a:bodyPr anchorCtr="0" anchor="ctr" bIns="45700" lIns="91425" rIns="91425" tIns="45700">
              <a:noAutofit/>
            </a:bodyPr>
            <a:lstStyle/>
            <a:p>
              <a:pPr indent="0" lvl="0" marL="0" marR="0" rtl="0" algn="ctr">
                <a:spcBef>
                  <a:spcPts val="0"/>
                </a:spcBef>
                <a:buSzPct val="25000"/>
                <a:buNone/>
              </a:pPr>
              <a:r>
                <a:rPr b="0" baseline="0" i="0" lang="en" sz="2400" u="none" cap="none" strike="noStrike">
                  <a:solidFill>
                    <a:srgbClr val="FFFFFF"/>
                  </a:solidFill>
                  <a:latin typeface="Montserrat"/>
                  <a:ea typeface="Montserrat"/>
                  <a:cs typeface="Montserrat"/>
                  <a:sym typeface="Montserrat"/>
                </a:rPr>
                <a:t>$2</a:t>
              </a:r>
              <a:r>
                <a:rPr lang="en" sz="2400">
                  <a:solidFill>
                    <a:srgbClr val="FFFFFF"/>
                  </a:solidFill>
                  <a:latin typeface="Montserrat"/>
                  <a:ea typeface="Montserrat"/>
                  <a:cs typeface="Montserrat"/>
                  <a:sym typeface="Montserrat"/>
                </a:rPr>
                <a:t>0</a:t>
              </a:r>
              <a:r>
                <a:rPr b="0" baseline="0" i="0" lang="en" sz="2400" u="none" cap="none" strike="noStrike">
                  <a:solidFill>
                    <a:srgbClr val="FFFFFF"/>
                  </a:solidFill>
                  <a:latin typeface="Montserrat"/>
                  <a:ea typeface="Montserrat"/>
                  <a:cs typeface="Montserrat"/>
                  <a:sym typeface="Montserrat"/>
                </a:rPr>
                <a:t>K</a:t>
              </a:r>
            </a:p>
          </p:txBody>
        </p:sp>
        <p:sp>
          <p:nvSpPr>
            <p:cNvPr id="261" name="Shape 261"/>
            <p:cNvSpPr txBox="1"/>
            <p:nvPr/>
          </p:nvSpPr>
          <p:spPr>
            <a:xfrm>
              <a:off x="1519031" y="2632227"/>
              <a:ext cx="1749899" cy="269400"/>
            </a:xfrm>
            <a:prstGeom prst="rect">
              <a:avLst/>
            </a:prstGeom>
            <a:noFill/>
            <a:ln>
              <a:noFill/>
            </a:ln>
          </p:spPr>
          <p:txBody>
            <a:bodyPr anchorCtr="0" anchor="t" bIns="45700" lIns="91425" rIns="91425" tIns="45700">
              <a:noAutofit/>
            </a:bodyPr>
            <a:lstStyle/>
            <a:p>
              <a:pPr indent="0" lvl="0" marL="0" marR="0" rtl="0" algn="ctr">
                <a:spcBef>
                  <a:spcPts val="0"/>
                </a:spcBef>
                <a:buSzPct val="25000"/>
                <a:buNone/>
              </a:pPr>
              <a:r>
                <a:rPr lang="en" sz="1800">
                  <a:solidFill>
                    <a:srgbClr val="434343"/>
                  </a:solidFill>
                  <a:latin typeface="Montserrat"/>
                  <a:ea typeface="Montserrat"/>
                  <a:cs typeface="Montserrat"/>
                  <a:sym typeface="Montserrat"/>
                </a:rPr>
                <a:t>PLATINUM SPONSOR</a:t>
              </a:r>
              <a:r>
                <a:rPr b="0" baseline="0" i="0" lang="en" sz="1800" u="none" cap="none" strike="noStrike">
                  <a:solidFill>
                    <a:srgbClr val="434343"/>
                  </a:solidFill>
                  <a:latin typeface="Montserrat"/>
                  <a:ea typeface="Montserrat"/>
                  <a:cs typeface="Montserrat"/>
                  <a:sym typeface="Montserrat"/>
                </a:rPr>
                <a:t> </a:t>
              </a:r>
            </a:p>
          </p:txBody>
        </p:sp>
      </p:grpSp>
      <p:sp>
        <p:nvSpPr>
          <p:cNvPr id="262" name="Shape 262"/>
          <p:cNvSpPr/>
          <p:nvPr/>
        </p:nvSpPr>
        <p:spPr>
          <a:xfrm>
            <a:off x="787275" y="2709165"/>
            <a:ext cx="3423899" cy="2000400"/>
          </a:xfrm>
          <a:prstGeom prst="rect">
            <a:avLst/>
          </a:prstGeom>
          <a:noFill/>
          <a:ln>
            <a:noFill/>
          </a:ln>
        </p:spPr>
        <p:txBody>
          <a:bodyPr anchorCtr="0" anchor="t" bIns="45700" lIns="91425" rIns="91425" tIns="45700">
            <a:noAutofit/>
          </a:bodyPr>
          <a:lstStyle/>
          <a:p>
            <a:pPr indent="-158750" lvl="0" marL="171450" marR="0" rtl="0" algn="l">
              <a:spcBef>
                <a:spcPts val="0"/>
              </a:spcBef>
              <a:spcAft>
                <a:spcPts val="1200"/>
              </a:spcAft>
              <a:buClr>
                <a:srgbClr val="434343"/>
              </a:buClr>
              <a:buSzPct val="100000"/>
              <a:buFont typeface="Montserrat"/>
              <a:buChar char="➔"/>
            </a:pPr>
            <a:r>
              <a:rPr lang="en" sz="1200">
                <a:solidFill>
                  <a:srgbClr val="434343"/>
                </a:solidFill>
                <a:latin typeface="Montserrat"/>
                <a:ea typeface="Montserrat"/>
                <a:cs typeface="Montserrat"/>
                <a:sym typeface="Montserrat"/>
              </a:rPr>
              <a:t>Branding/naming rights over GCA5	(ex. Your Co presents: the Great Canadian Appathon 5)	</a:t>
            </a:r>
          </a:p>
          <a:p>
            <a:pPr indent="-158750" lvl="0" marL="171450" marR="0" rtl="0" algn="l">
              <a:spcBef>
                <a:spcPts val="0"/>
              </a:spcBef>
              <a:spcAft>
                <a:spcPts val="1200"/>
              </a:spcAft>
              <a:buClr>
                <a:srgbClr val="434343"/>
              </a:buClr>
              <a:buSzPct val="100000"/>
              <a:buFont typeface="Montserrat"/>
              <a:buChar char="➔"/>
            </a:pPr>
            <a:r>
              <a:rPr lang="en" sz="1200">
                <a:solidFill>
                  <a:srgbClr val="434343"/>
                </a:solidFill>
                <a:latin typeface="Montserrat"/>
                <a:ea typeface="Montserrat"/>
                <a:cs typeface="Montserrat"/>
                <a:sym typeface="Montserrat"/>
              </a:rPr>
              <a:t>Exclusive recruiting access from 500+ developers</a:t>
            </a:r>
          </a:p>
          <a:p>
            <a:pPr indent="-158750" lvl="0" marL="171450" marR="0" rtl="0" algn="l">
              <a:spcBef>
                <a:spcPts val="0"/>
              </a:spcBef>
              <a:spcAft>
                <a:spcPts val="1200"/>
              </a:spcAft>
              <a:buClr>
                <a:srgbClr val="434343"/>
              </a:buClr>
              <a:buSzPct val="100000"/>
              <a:buFont typeface="Montserrat"/>
              <a:buChar char="➔"/>
            </a:pPr>
            <a:r>
              <a:rPr lang="en" sz="1200">
                <a:solidFill>
                  <a:srgbClr val="434343"/>
                </a:solidFill>
                <a:latin typeface="Montserrat"/>
                <a:ea typeface="Montserrat"/>
                <a:cs typeface="Montserrat"/>
                <a:sym typeface="Montserrat"/>
              </a:rPr>
              <a:t>Advisory role in creative execution of  GCA5 (think “light touch, high impact”)</a:t>
            </a:r>
          </a:p>
          <a:p>
            <a:pPr indent="-158750" lvl="0" marL="171450" marR="0" rtl="0" algn="l">
              <a:spcBef>
                <a:spcPts val="0"/>
              </a:spcBef>
              <a:spcAft>
                <a:spcPts val="1200"/>
              </a:spcAft>
              <a:buClr>
                <a:srgbClr val="434343"/>
              </a:buClr>
              <a:buSzPct val="100000"/>
              <a:buFont typeface="Montserrat"/>
              <a:buChar char="➔"/>
            </a:pPr>
            <a:r>
              <a:rPr lang="en" sz="1200">
                <a:solidFill>
                  <a:srgbClr val="434343"/>
                </a:solidFill>
                <a:latin typeface="Montserrat"/>
                <a:ea typeface="Montserrat"/>
                <a:cs typeface="Montserrat"/>
                <a:sym typeface="Montserrat"/>
              </a:rPr>
              <a:t>Speaking slot of your choosing at the hackathon event</a:t>
            </a:r>
          </a:p>
          <a:p>
            <a:pPr indent="-158750" lvl="0" marL="171450" marR="0" rtl="0" algn="l">
              <a:spcBef>
                <a:spcPts val="0"/>
              </a:spcBef>
              <a:spcAft>
                <a:spcPts val="1200"/>
              </a:spcAft>
              <a:buClr>
                <a:srgbClr val="434343"/>
              </a:buClr>
              <a:buSzPct val="100000"/>
              <a:buFont typeface="Montserrat"/>
              <a:buChar char="➔"/>
            </a:pPr>
            <a:r>
              <a:rPr lang="en" sz="1200">
                <a:solidFill>
                  <a:srgbClr val="434343"/>
                </a:solidFill>
                <a:latin typeface="Montserrat"/>
                <a:ea typeface="Montserrat"/>
                <a:cs typeface="Montserrat"/>
                <a:sym typeface="Montserrat"/>
              </a:rPr>
              <a:t>Right to pick the GCA theme, allowing you to base all the games created at the GCA around your brand 	</a:t>
            </a:r>
          </a:p>
          <a:p>
            <a:pPr indent="-158750" lvl="0" marL="171450" marR="0" rtl="0" algn="l">
              <a:spcBef>
                <a:spcPts val="0"/>
              </a:spcBef>
              <a:spcAft>
                <a:spcPts val="1200"/>
              </a:spcAft>
              <a:buClr>
                <a:srgbClr val="434343"/>
              </a:buClr>
              <a:buSzPct val="100000"/>
              <a:buFont typeface="Montserrat"/>
              <a:buChar char="➔"/>
            </a:pPr>
            <a:r>
              <a:rPr lang="en" sz="1200">
                <a:solidFill>
                  <a:srgbClr val="434343"/>
                </a:solidFill>
                <a:latin typeface="Montserrat"/>
                <a:ea typeface="Montserrat"/>
                <a:cs typeface="Montserrat"/>
                <a:sym typeface="Montserrat"/>
              </a:rPr>
              <a:t>Includes ALL GOLD level sponsorship perks </a:t>
            </a:r>
          </a:p>
          <a:p>
            <a:pPr lvl="0" marR="0" rtl="0" algn="l">
              <a:spcBef>
                <a:spcPts val="0"/>
              </a:spcBef>
              <a:spcAft>
                <a:spcPts val="1200"/>
              </a:spcAft>
              <a:buNone/>
            </a:pPr>
            <a:r>
              <a:t/>
            </a:r>
            <a:endParaRPr sz="1200">
              <a:solidFill>
                <a:srgbClr val="434343"/>
              </a:solidFill>
              <a:latin typeface="Montserrat"/>
              <a:ea typeface="Montserrat"/>
              <a:cs typeface="Montserrat"/>
              <a:sym typeface="Montserrat"/>
            </a:endParaRPr>
          </a:p>
          <a:p>
            <a:pPr lvl="0" marR="0" rtl="0" algn="l">
              <a:spcBef>
                <a:spcPts val="0"/>
              </a:spcBef>
              <a:spcAft>
                <a:spcPts val="1200"/>
              </a:spcAft>
              <a:buNone/>
            </a:pPr>
            <a:r>
              <a:t/>
            </a:r>
            <a:endParaRPr sz="1200">
              <a:solidFill>
                <a:srgbClr val="434343"/>
              </a:solidFill>
              <a:latin typeface="Montserrat"/>
              <a:ea typeface="Montserrat"/>
              <a:cs typeface="Montserrat"/>
              <a:sym typeface="Montserrat"/>
            </a:endParaRPr>
          </a:p>
        </p:txBody>
      </p:sp>
      <p:sp>
        <p:nvSpPr>
          <p:cNvPr id="263" name="Shape 263"/>
          <p:cNvSpPr/>
          <p:nvPr/>
        </p:nvSpPr>
        <p:spPr>
          <a:xfrm>
            <a:off x="4866075" y="2736450"/>
            <a:ext cx="3387299" cy="1385099"/>
          </a:xfrm>
          <a:prstGeom prst="rect">
            <a:avLst/>
          </a:prstGeom>
          <a:noFill/>
          <a:ln>
            <a:noFill/>
          </a:ln>
        </p:spPr>
        <p:txBody>
          <a:bodyPr anchorCtr="0" anchor="t" bIns="45700" lIns="91425" rIns="91425" tIns="45700">
            <a:noAutofit/>
          </a:bodyPr>
          <a:lstStyle/>
          <a:p>
            <a:pPr indent="-304800" lvl="0" marL="457200" marR="0" rtl="0">
              <a:spcBef>
                <a:spcPts val="0"/>
              </a:spcBef>
              <a:buClr>
                <a:srgbClr val="434343"/>
              </a:buClr>
              <a:buSzPct val="100000"/>
              <a:buFont typeface="Montserrat"/>
              <a:buChar char="➔"/>
            </a:pPr>
            <a:r>
              <a:rPr lang="en" sz="1200">
                <a:solidFill>
                  <a:srgbClr val="434343"/>
                </a:solidFill>
                <a:latin typeface="Montserrat"/>
                <a:ea typeface="Montserrat"/>
                <a:cs typeface="Montserrat"/>
                <a:sym typeface="Montserrat"/>
              </a:rPr>
              <a:t>Recruiting access to all GCA participants	</a:t>
            </a:r>
          </a:p>
          <a:p>
            <a:pPr indent="-304800" lvl="0" marL="457200" marR="0" rtl="0">
              <a:spcBef>
                <a:spcPts val="0"/>
              </a:spcBef>
              <a:buClr>
                <a:srgbClr val="434343"/>
              </a:buClr>
              <a:buSzPct val="100000"/>
              <a:buFont typeface="Montserrat"/>
              <a:buChar char="➔"/>
            </a:pPr>
            <a:r>
              <a:rPr lang="en" sz="1200">
                <a:solidFill>
                  <a:srgbClr val="434343"/>
                </a:solidFill>
                <a:latin typeface="Montserrat"/>
                <a:ea typeface="Montserrat"/>
                <a:cs typeface="Montserrat"/>
                <a:sym typeface="Montserrat"/>
              </a:rPr>
              <a:t>Shout-out at opening and closing ceremonies</a:t>
            </a:r>
          </a:p>
          <a:p>
            <a:pPr indent="-304800" lvl="0" marL="457200" marR="0" rtl="0">
              <a:spcBef>
                <a:spcPts val="0"/>
              </a:spcBef>
              <a:buClr>
                <a:srgbClr val="434343"/>
              </a:buClr>
              <a:buSzPct val="100000"/>
              <a:buFont typeface="Montserrat"/>
              <a:buChar char="➔"/>
            </a:pPr>
            <a:r>
              <a:rPr lang="en" sz="1200">
                <a:solidFill>
                  <a:srgbClr val="434343"/>
                </a:solidFill>
                <a:latin typeface="Montserrat"/>
                <a:ea typeface="Montserrat"/>
                <a:cs typeface="Montserrat"/>
                <a:sym typeface="Montserrat"/>
              </a:rPr>
              <a:t>30 minute breakout talk during hackathon event	</a:t>
            </a:r>
          </a:p>
          <a:p>
            <a:pPr indent="-304800" lvl="0" marL="457200" marR="0" rtl="0">
              <a:spcBef>
                <a:spcPts val="0"/>
              </a:spcBef>
              <a:buClr>
                <a:srgbClr val="434343"/>
              </a:buClr>
              <a:buSzPct val="100000"/>
              <a:buFont typeface="Montserrat"/>
              <a:buChar char="➔"/>
            </a:pPr>
            <a:r>
              <a:rPr lang="en" sz="1200">
                <a:solidFill>
                  <a:srgbClr val="434343"/>
                </a:solidFill>
                <a:latin typeface="Montserrat"/>
                <a:ea typeface="Montserrat"/>
                <a:cs typeface="Montserrat"/>
                <a:sym typeface="Montserrat"/>
              </a:rPr>
              <a:t>Receive 1 spot on the GCA judging panel	</a:t>
            </a:r>
          </a:p>
          <a:p>
            <a:pPr indent="-304800" lvl="0" marL="457200" marR="0" rtl="0">
              <a:spcBef>
                <a:spcPts val="0"/>
              </a:spcBef>
              <a:buClr>
                <a:srgbClr val="434343"/>
              </a:buClr>
              <a:buSzPct val="100000"/>
              <a:buFont typeface="Montserrat"/>
              <a:buChar char="➔"/>
            </a:pPr>
            <a:r>
              <a:rPr lang="en" sz="1200">
                <a:solidFill>
                  <a:srgbClr val="434343"/>
                </a:solidFill>
                <a:latin typeface="Montserrat"/>
                <a:ea typeface="Montserrat"/>
                <a:cs typeface="Montserrat"/>
                <a:sym typeface="Montserrat"/>
              </a:rPr>
              <a:t>A custom news release will be written about the Gold Sponsors.	</a:t>
            </a:r>
          </a:p>
          <a:p>
            <a:pPr indent="-304800" lvl="0" marL="457200" marR="0" rtl="0">
              <a:spcBef>
                <a:spcPts val="0"/>
              </a:spcBef>
              <a:buClr>
                <a:srgbClr val="434343"/>
              </a:buClr>
              <a:buSzPct val="100000"/>
              <a:buFont typeface="Montserrat"/>
              <a:buChar char="➔"/>
            </a:pPr>
            <a:r>
              <a:rPr lang="en" sz="1200">
                <a:solidFill>
                  <a:srgbClr val="434343"/>
                </a:solidFill>
                <a:latin typeface="Montserrat"/>
                <a:ea typeface="Montserrat"/>
                <a:cs typeface="Montserrat"/>
                <a:sym typeface="Montserrat"/>
              </a:rPr>
              <a:t>Gold Sponsor products/services will be integrated into the GCA	</a:t>
            </a:r>
          </a:p>
          <a:p>
            <a:pPr indent="-304800" lvl="0" marL="457200" marR="0" rtl="0">
              <a:spcBef>
                <a:spcPts val="0"/>
              </a:spcBef>
              <a:buClr>
                <a:srgbClr val="434343"/>
              </a:buClr>
              <a:buSzPct val="100000"/>
              <a:buFont typeface="Montserrat"/>
              <a:buChar char="➔"/>
            </a:pPr>
            <a:r>
              <a:rPr lang="en" sz="1200">
                <a:solidFill>
                  <a:srgbClr val="434343"/>
                </a:solidFill>
                <a:latin typeface="Montserrat"/>
                <a:ea typeface="Montserrat"/>
                <a:cs typeface="Montserrat"/>
                <a:sym typeface="Montserrat"/>
              </a:rPr>
              <a:t>Gold Sponsor’s logo will be on all GCA media releases, signs, banners and printed materials and GCA swag (t-shirts, bags, hats etc.)</a:t>
            </a:r>
          </a:p>
          <a:p>
            <a:pPr indent="-304800" lvl="0" marL="457200" marR="0" rtl="0">
              <a:spcBef>
                <a:spcPts val="0"/>
              </a:spcBef>
              <a:buClr>
                <a:srgbClr val="434343"/>
              </a:buClr>
              <a:buSzPct val="100000"/>
              <a:buFont typeface="Montserrat"/>
              <a:buChar char="➔"/>
            </a:pPr>
            <a:r>
              <a:rPr lang="en" sz="1200">
                <a:solidFill>
                  <a:srgbClr val="434343"/>
                </a:solidFill>
                <a:latin typeface="Montserrat"/>
                <a:ea typeface="Montserrat"/>
                <a:cs typeface="Montserrat"/>
                <a:sym typeface="Montserrat"/>
              </a:rPr>
              <a:t>Gold Sponsor brand integration into GCA social media plan</a:t>
            </a:r>
          </a:p>
          <a:p>
            <a:pPr lvl="0" marR="0" rtl="0">
              <a:spcBef>
                <a:spcPts val="0"/>
              </a:spcBef>
              <a:buNone/>
            </a:pPr>
            <a:r>
              <a:t/>
            </a:r>
            <a:endParaRPr sz="1200">
              <a:solidFill>
                <a:srgbClr val="434343"/>
              </a:solidFill>
              <a:latin typeface="Montserrat"/>
              <a:ea typeface="Montserrat"/>
              <a:cs typeface="Montserrat"/>
              <a:sym typeface="Montserrat"/>
            </a:endParaRPr>
          </a:p>
          <a:p>
            <a:pPr indent="0" lvl="0" marL="0" marR="0" rtl="0" algn="just">
              <a:spcBef>
                <a:spcPts val="0"/>
              </a:spcBef>
              <a:buNone/>
            </a:pPr>
            <a:r>
              <a:t/>
            </a:r>
            <a:endParaRPr sz="1200">
              <a:solidFill>
                <a:srgbClr val="434343"/>
              </a:solidFill>
              <a:latin typeface="Montserrat"/>
              <a:ea typeface="Montserrat"/>
              <a:cs typeface="Montserrat"/>
              <a:sym typeface="Montserrat"/>
            </a:endParaRPr>
          </a:p>
        </p:txBody>
      </p:sp>
      <p:sp>
        <p:nvSpPr>
          <p:cNvPr id="264" name="Shape 264"/>
          <p:cNvSpPr txBox="1"/>
          <p:nvPr/>
        </p:nvSpPr>
        <p:spPr>
          <a:xfrm>
            <a:off x="5193375" y="1391925"/>
            <a:ext cx="2732699" cy="369299"/>
          </a:xfrm>
          <a:prstGeom prst="rect">
            <a:avLst/>
          </a:prstGeom>
          <a:noFill/>
          <a:ln>
            <a:noFill/>
          </a:ln>
        </p:spPr>
        <p:txBody>
          <a:bodyPr anchorCtr="0" anchor="t" bIns="45700" lIns="91425" rIns="91425" tIns="45700">
            <a:noAutofit/>
          </a:bodyPr>
          <a:lstStyle/>
          <a:p>
            <a:pPr indent="0" lvl="0" marL="0" marR="0" rtl="0" algn="ctr">
              <a:spcBef>
                <a:spcPts val="0"/>
              </a:spcBef>
              <a:buSzPct val="25000"/>
              <a:buNone/>
            </a:pPr>
            <a:r>
              <a:rPr lang="en" sz="1800">
                <a:solidFill>
                  <a:srgbClr val="434343"/>
                </a:solidFill>
                <a:latin typeface="Montserrat"/>
                <a:ea typeface="Montserrat"/>
                <a:cs typeface="Montserrat"/>
                <a:sym typeface="Montserrat"/>
              </a:rPr>
              <a:t>GOLD SPONSOR</a:t>
            </a:r>
            <a:r>
              <a:rPr b="0" baseline="0" i="0" lang="en" sz="1800" u="none" cap="none" strike="noStrike">
                <a:solidFill>
                  <a:srgbClr val="434343"/>
                </a:solidFill>
                <a:latin typeface="Montserrat"/>
                <a:ea typeface="Montserrat"/>
                <a:cs typeface="Montserrat"/>
                <a:sym typeface="Montserrat"/>
              </a:rPr>
              <a:t> </a:t>
            </a:r>
          </a:p>
        </p:txBody>
      </p:sp>
      <p:sp>
        <p:nvSpPr>
          <p:cNvPr id="265" name="Shape 265"/>
          <p:cNvSpPr txBox="1"/>
          <p:nvPr>
            <p:ph type="title"/>
          </p:nvPr>
        </p:nvSpPr>
        <p:spPr>
          <a:xfrm>
            <a:off x="457200" y="273846"/>
            <a:ext cx="8229600" cy="838500"/>
          </a:xfrm>
          <a:prstGeom prst="rect">
            <a:avLst/>
          </a:prstGeom>
        </p:spPr>
        <p:txBody>
          <a:bodyPr anchorCtr="0" anchor="ctr" bIns="91425" lIns="91425" rIns="91425" tIns="91425">
            <a:noAutofit/>
          </a:bodyPr>
          <a:lstStyle/>
          <a:p>
            <a:pPr lvl="0" rtl="0" algn="ctr">
              <a:spcBef>
                <a:spcPts val="0"/>
              </a:spcBef>
              <a:buNone/>
            </a:pPr>
            <a:r>
              <a:rPr lang="en"/>
              <a:t>SPONSORSHIP OPTIONS</a:t>
            </a:r>
          </a:p>
        </p:txBody>
      </p:sp>
      <p:sp>
        <p:nvSpPr>
          <p:cNvPr id="266" name="Shape 266"/>
          <p:cNvSpPr/>
          <p:nvPr/>
        </p:nvSpPr>
        <p:spPr>
          <a:xfrm rot="10800000">
            <a:off x="8506699" y="-50"/>
            <a:ext cx="637200" cy="637200"/>
          </a:xfrm>
          <a:prstGeom prst="rtTriangle">
            <a:avLst/>
          </a:prstGeom>
          <a:solidFill>
            <a:srgbClr val="19D1C3"/>
          </a:solidFill>
          <a:ln>
            <a:noFill/>
          </a:ln>
        </p:spPr>
        <p:txBody>
          <a:bodyPr anchorCtr="0" anchor="ctr" bIns="91425" lIns="91425" rIns="91425" tIns="91425">
            <a:noAutofit/>
          </a:bodyPr>
          <a:lstStyle/>
          <a:p>
            <a:pPr>
              <a:spcBef>
                <a:spcPts val="0"/>
              </a:spcBef>
              <a:buNone/>
            </a:pPr>
            <a:r>
              <a:t/>
            </a:r>
            <a:endParaRPr/>
          </a:p>
        </p:txBody>
      </p:sp>
      <p:sp>
        <p:nvSpPr>
          <p:cNvPr id="267" name="Shape 267"/>
          <p:cNvSpPr txBox="1"/>
          <p:nvPr>
            <p:ph idx="12" type="sldNum"/>
          </p:nvPr>
        </p:nvSpPr>
        <p:spPr>
          <a:xfrm>
            <a:off x="8633000" y="9875"/>
            <a:ext cx="587100" cy="309000"/>
          </a:xfrm>
          <a:prstGeom prst="rect">
            <a:avLst/>
          </a:prstGeom>
        </p:spPr>
        <p:txBody>
          <a:bodyPr anchorCtr="0" anchor="ctr" bIns="45700" lIns="91425" rIns="91425" tIns="45700">
            <a:noAutofit/>
          </a:bodyPr>
          <a:lstStyle/>
          <a:p>
            <a:pPr lvl="0" rtl="0" algn="ctr">
              <a:spcBef>
                <a:spcPts val="0"/>
              </a:spcBef>
              <a:buNone/>
            </a:pPr>
            <a:fld id="{00000000-1234-1234-1234-123412341234}" type="slidenum">
              <a:rPr lang="en" sz="1400">
                <a:solidFill>
                  <a:schemeClr val="lt1"/>
                </a:solidFill>
                <a:latin typeface="Montserrat"/>
                <a:ea typeface="Montserrat"/>
                <a:cs typeface="Montserrat"/>
                <a:sym typeface="Montserrat"/>
              </a:rPr>
              <a:t>‹#›</a:t>
            </a:fld>
          </a:p>
        </p:txBody>
      </p:sp>
    </p:spTree>
  </p:cSld>
  <p:clrMapOvr>
    <a:masterClrMapping/>
  </p:clrMapOvr>
  <p:transition spd="slow">
    <p:push/>
  </p:transition>
</p:sld>
</file>

<file path=ppt/theme/theme1.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imple-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